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687"/>
  </p:normalViewPr>
  <p:slideViewPr>
    <p:cSldViewPr snapToGrid="0" snapToObjects="1">
      <p:cViewPr varScale="1">
        <p:scale>
          <a:sx n="107" d="100"/>
          <a:sy n="107" d="100"/>
        </p:scale>
        <p:origin x="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A6FE58-4884-264E-9291-BABD3A399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BF6F21-29BC-2948-9B14-7E4010EF6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3670AD-E625-EC49-B3F2-850A95A9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565CAE-19CD-2B40-B8C1-1BC46F67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064B2A-D467-8D47-B7CE-26DC03E4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271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43ED7-646B-E644-9732-E7D7FA70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F4A1963-440C-674E-B63E-AD2F0C15B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BDD339-3580-104A-B6E9-BB45B50D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214FC0-16AB-F947-9A27-2AEF25FC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3D8813F-0864-AE47-82EE-C7263BA0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95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E1A975E-CF18-7B47-956A-2C37E05A3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C5EB68E-7E6C-2046-93DC-FF68EAF73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C3C86C-0B1B-F14A-88C8-51066DBD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C3C97D-352E-404C-91D9-D6D524DB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0514DE-2325-C84D-93B7-B08A552E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5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BD9DBD-C770-9F4B-9DEB-7B3CF838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42CABE-2AE7-D743-8A77-576E7F48A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62DAA5-CF72-DD4B-BC94-72350CE3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09AE9F-79D3-E246-A51B-E251B246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02DFE1-5FB1-CF4A-BE93-B1EACB91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40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BDF1F-59FA-4842-AFC6-0511E56A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DB9A3F-C42B-194F-9F7F-826F762A1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D18BA4-3672-3140-BB45-4792688D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A7BF3-4FBF-384F-8197-B20F6F47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29BA0E-59A4-244F-8B1F-01AA36C8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10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E2D430-1DC6-CC4B-8620-FF3B2A79E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E3F6D8-1C21-464A-8492-1CD486414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E9E640-1C38-E340-819E-1D77DAA00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1ABAA0-CF05-D54C-B9C5-1547BFC32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58B983-0D1C-A54B-8D28-D64E3C5B5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4D2729-D33D-8544-94DD-865FF9081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587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C604BA-6F55-C444-999F-92A7A4B6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0087D1-B3C8-5442-B368-FD50DDE13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8FB748-7164-884C-BC42-B7BC0219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919D37C-9BC0-7F43-9321-6EEF72D14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780D850-69C8-9945-BD39-9C4BBB3FB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3ED3C41-4161-BB4E-816D-E8B9C312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78BEB70-57B9-8D44-8751-7B3A9F83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D0A8806-5B7E-1242-A020-F643B74C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268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F23F80-8DE8-964B-9160-1A29A292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EC123A3-1798-034F-99E8-0EEE9207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921B0D5-02BE-F44C-817C-4248D6E40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84DB7CE-961E-2D45-9576-B3D426F9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853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6911422-08EB-4B46-82E2-B870CC88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F5EDEC9-83E4-0040-B071-23301AE4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2E7C1F-7986-1B4C-9A3A-77E52DDB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428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E2A5BA-9F50-2A42-9C04-9AD57C83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6107BF-2FE7-C84C-8D5F-4E2D53773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705D15D-0013-BF43-9A7C-94B45C71F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827020-71C2-3C46-82BA-912D673B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EFA3BD-8FAB-EC41-8323-53FCDD57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4A83F4E-D2AB-C443-9F7A-E16141FD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5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E414A-5968-5949-B72D-5A2F511F0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67E55E3-6158-EA4E-B40C-4BF94C18E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A150CF-CB91-2F47-B66B-3857EAD5F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E02797-AC41-2841-8804-9FE5FE4D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7FE7F48-BA5B-B843-AC87-696BCDEB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C0A444-4147-8C4A-AE38-C159EAA3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51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26BD008-064C-7340-BBF6-6BBFE6120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6E141F-C1BA-DB4E-A048-F2A3F4CC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53033F-80B9-304A-8C3A-45209E87B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C0668A-7EAC-CB46-B3E9-CA424BC20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1CEA60-D7D8-F74C-98AF-17467A60E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753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0EA22C3-E2B8-EC42-889A-090052975407}"/>
              </a:ext>
            </a:extLst>
          </p:cNvPr>
          <p:cNvSpPr txBox="1"/>
          <p:nvPr/>
        </p:nvSpPr>
        <p:spPr>
          <a:xfrm>
            <a:off x="529109" y="317790"/>
            <a:ext cx="1117182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Niniejszy projekt jest własnością </a:t>
            </a:r>
            <a:r>
              <a:rPr lang="pl-PL" dirty="0">
                <a:solidFill>
                  <a:srgbClr val="FF0000"/>
                </a:solidFill>
              </a:rPr>
              <a:t>(imię i nazwisko autora projektu) </a:t>
            </a:r>
            <a:r>
              <a:rPr lang="pl-PL" dirty="0"/>
              <a:t>w rozumieniu Ustawy  o ochronie praw autorskich</a:t>
            </a:r>
          </a:p>
          <a:p>
            <a:r>
              <a:rPr lang="pl-PL" dirty="0"/>
              <a:t> i pokrewnych. Jednocześnie stanowi Know-How autora w rozumieniu Kodeksu Cywilnego. </a:t>
            </a:r>
          </a:p>
          <a:p>
            <a:r>
              <a:rPr lang="pl-PL" dirty="0"/>
              <a:t> </a:t>
            </a:r>
          </a:p>
          <a:p>
            <a:r>
              <a:rPr lang="pl-PL" b="1" dirty="0"/>
              <a:t> </a:t>
            </a:r>
            <a:endParaRPr lang="pl-PL" dirty="0"/>
          </a:p>
          <a:p>
            <a:r>
              <a:rPr lang="pl-PL" b="1" dirty="0"/>
              <a:t> </a:t>
            </a:r>
            <a:endParaRPr lang="pl-PL" dirty="0"/>
          </a:p>
          <a:p>
            <a:r>
              <a:rPr lang="pl-PL" b="1" dirty="0"/>
              <a:t> </a:t>
            </a:r>
            <a:endParaRPr lang="pl-PL" dirty="0"/>
          </a:p>
          <a:p>
            <a:r>
              <a:rPr lang="pl-PL" b="1" dirty="0"/>
              <a:t>Oświadczenie autora projektu</a:t>
            </a:r>
            <a:endParaRPr lang="pl-PL" dirty="0"/>
          </a:p>
          <a:p>
            <a:r>
              <a:rPr lang="pl-PL" dirty="0"/>
              <a:t> </a:t>
            </a:r>
          </a:p>
          <a:p>
            <a:r>
              <a:rPr lang="pl-PL" dirty="0"/>
              <a:t> </a:t>
            </a:r>
          </a:p>
          <a:p>
            <a:r>
              <a:rPr lang="pl-PL" dirty="0"/>
              <a:t>Ja niżej podpisana*/podpisany* </a:t>
            </a:r>
            <a:r>
              <a:rPr lang="pl-PL" dirty="0">
                <a:solidFill>
                  <a:srgbClr val="FF0000"/>
                </a:solidFill>
              </a:rPr>
              <a:t>(imię i nazwisko)</a:t>
            </a:r>
          </a:p>
          <a:p>
            <a:r>
              <a:rPr lang="pl-PL" dirty="0"/>
              <a:t>Wyrażam zgodę na publikację treści mojego projektu menedżerskiego pt.: </a:t>
            </a:r>
          </a:p>
          <a:p>
            <a:r>
              <a:rPr lang="pl-PL" dirty="0"/>
              <a:t> </a:t>
            </a:r>
          </a:p>
          <a:p>
            <a:r>
              <a:rPr lang="pl-PL" dirty="0">
                <a:solidFill>
                  <a:srgbClr val="FF0000"/>
                </a:solidFill>
              </a:rPr>
              <a:t>(wpisz pełną nazwę projektu)</a:t>
            </a:r>
          </a:p>
          <a:p>
            <a:r>
              <a:rPr lang="pl-PL" dirty="0"/>
              <a:t> </a:t>
            </a:r>
          </a:p>
          <a:p>
            <a:r>
              <a:rPr lang="pl-PL" dirty="0"/>
              <a:t>w wydawnictwach Wyższej Szkoły Edukacja w Sporcie.</a:t>
            </a:r>
          </a:p>
          <a:p>
            <a:r>
              <a:rPr lang="pl-PL" dirty="0"/>
              <a:t>W/w zgoda dotyczy wyłącznie możliwości publikacji dla celów szkoleniowych przez WSEWS bez możliwości praktycznej realizacji idei, treści oraz nazwy w/w projektu przez osoby trzecie. </a:t>
            </a:r>
          </a:p>
          <a:p>
            <a:r>
              <a:rPr lang="pl-PL" dirty="0"/>
              <a:t> </a:t>
            </a:r>
          </a:p>
          <a:p>
            <a:r>
              <a:rPr lang="pl-PL" dirty="0"/>
              <a:t> </a:t>
            </a:r>
          </a:p>
          <a:p>
            <a:r>
              <a:rPr lang="pl-PL" dirty="0"/>
              <a:t>						…………………………………………………</a:t>
            </a:r>
          </a:p>
          <a:p>
            <a:r>
              <a:rPr lang="pl-PL" dirty="0"/>
              <a:t>						Podpis autora projektu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53359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125</Words>
  <Application>Microsoft Macintosh PowerPoint</Application>
  <PresentationFormat>Panoramiczny</PresentationFormat>
  <Paragraphs>20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3</cp:revision>
  <dcterms:created xsi:type="dcterms:W3CDTF">2022-09-24T12:45:16Z</dcterms:created>
  <dcterms:modified xsi:type="dcterms:W3CDTF">2022-09-24T13:16:03Z</dcterms:modified>
</cp:coreProperties>
</file>