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08"/>
    <p:restoredTop sz="95687"/>
  </p:normalViewPr>
  <p:slideViewPr>
    <p:cSldViewPr snapToGrid="0" snapToObjects="1">
      <p:cViewPr varScale="1">
        <p:scale>
          <a:sx n="107" d="100"/>
          <a:sy n="107" d="100"/>
        </p:scale>
        <p:origin x="20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7A6FE58-4884-264E-9291-BABD3A399E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85BF6F21-29BC-2948-9B14-7E4010EF66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623670AD-E625-EC49-B3F2-850A95A9C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A6CC5-FF08-274F-B823-61D0EA17A9DC}" type="datetimeFigureOut">
              <a:rPr lang="pl-PL" smtClean="0"/>
              <a:t>24.09.2022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E9565CAE-19CD-2B40-B8C1-1BC46F670F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1D064B2A-D467-8D47-B7CE-26DC03E490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2575-351F-694C-9FC7-CD44C22E1B7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02711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8643ED7-646B-E644-9732-E7D7FA7094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4F4A1963-440C-674E-B63E-AD2F0C15B4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pl-PL"/>
              <a:t>Edytuj style wzorca tekstu
Drugi poziom
Trzeci poziom
Czwarty poziom
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C2BDD339-3580-104A-B6E9-BB45B50D8F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A6CC5-FF08-274F-B823-61D0EA17A9DC}" type="datetimeFigureOut">
              <a:rPr lang="pl-PL" smtClean="0"/>
              <a:t>24.09.2022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31214FC0-16AB-F947-9A27-2AEF25FC0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03D8813F-0864-AE47-82EE-C7263BA09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2575-351F-694C-9FC7-CD44C22E1B7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24953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2E1A975E-CF18-7B47-956A-2C37E05A38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6C5EB68E-7E6C-2046-93DC-FF68EAF733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pl-PL"/>
              <a:t>Edytuj style wzorca tekstu
Drugi poziom
Trzeci poziom
Czwarty poziom
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0AC3C86C-0B1B-F14A-88C8-51066DBD7E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A6CC5-FF08-274F-B823-61D0EA17A9DC}" type="datetimeFigureOut">
              <a:rPr lang="pl-PL" smtClean="0"/>
              <a:t>24.09.2022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08C3C97D-352E-404C-91D9-D6D524DBA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D0514DE-2325-C84D-93B7-B08A552EA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2575-351F-694C-9FC7-CD44C22E1B7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13850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2BD9DBD-C770-9F4B-9DEB-7B3CF838A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E42CABE-2AE7-D743-8A77-576E7F48AC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/>
              <a:t>Edytuj style wzorca tekstu
Drugi poziom
Trzeci poziom
Czwarty poziom
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4762DAA5-CF72-DD4B-BC94-72350CE35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A6CC5-FF08-274F-B823-61D0EA17A9DC}" type="datetimeFigureOut">
              <a:rPr lang="pl-PL" smtClean="0"/>
              <a:t>24.09.2022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EB09AE9F-79D3-E246-A51B-E251B246F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5D02DFE1-5FB1-CF4A-BE93-B1EACB910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2575-351F-694C-9FC7-CD44C22E1B7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64405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ADBDF1F-59FA-4842-AFC6-0511E56A20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61DB9A3F-C42B-194F-9F7F-826F762A15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Edytuj style wzorca tekstu
Drugi poziom
Trzeci poziom
Czwarty poziom
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5AD18BA4-3672-3140-BB45-4792688D7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A6CC5-FF08-274F-B823-61D0EA17A9DC}" type="datetimeFigureOut">
              <a:rPr lang="pl-PL" smtClean="0"/>
              <a:t>24.09.2022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2DEA7BF3-4FBF-384F-8197-B20F6F4791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129BA0E-59A4-244F-8B1F-01AA36C8B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2575-351F-694C-9FC7-CD44C22E1B7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92108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4E2D430-1DC6-CC4B-8620-FF3B2A79E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4E3F6D8-1C21-464A-8492-1CD4864141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pl-PL"/>
              <a:t>Edytuj style wzorca tekstu
Drugi poziom
Trzeci poziom
Czwarty poziom
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81E9E640-1C38-E340-819E-1D77DAA000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pl-PL"/>
              <a:t>Edytuj style wzorca tekstu
Drugi poziom
Trzeci poziom
Czwarty poziom
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4F1ABAA0-CF05-D54C-B9C5-1547BFC32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A6CC5-FF08-274F-B823-61D0EA17A9DC}" type="datetimeFigureOut">
              <a:rPr lang="pl-PL" smtClean="0"/>
              <a:t>24.09.2022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9758B983-0D1C-A54B-8D28-D64E3C5B5E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014D2729-D33D-8544-94DD-865FF9081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2575-351F-694C-9FC7-CD44C22E1B7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55870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3C604BA-6F55-C444-999F-92A7A4B600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F00087D1-B3C8-5442-B368-FD50DDE138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pl-PL"/>
              <a:t>Edytuj style wzorca tekstu
Drugi poziom
Trzeci poziom
Czwarty poziom
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128FB748-7164-884C-BC42-B7BC021976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pl-PL"/>
              <a:t>Edytuj style wzorca tekstu
Drugi poziom
Trzeci poziom
Czwarty poziom
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4919D37C-9BC0-7F43-9321-6EEF72D147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pl-PL"/>
              <a:t>Edytuj style wzorca tekstu
Drugi poziom
Trzeci poziom
Czwarty poziom
Piąty poziom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A780D850-69C8-9945-BD39-9C4BBB3FB5F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pl-PL"/>
              <a:t>Edytuj style wzorca tekstu
Drugi poziom
Trzeci poziom
Czwarty poziom
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83ED3C41-4161-BB4E-816D-E8B9C312F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A6CC5-FF08-274F-B823-61D0EA17A9DC}" type="datetimeFigureOut">
              <a:rPr lang="pl-PL" smtClean="0"/>
              <a:t>24.09.2022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778BEB70-57B9-8D44-8751-7B3A9F83EA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2D0A8806-5B7E-1242-A020-F643B74C8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2575-351F-694C-9FC7-CD44C22E1B7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42688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8F23F80-8DE8-964B-9160-1A29A2921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9EC123A3-1798-034F-99E8-0EEE920786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A6CC5-FF08-274F-B823-61D0EA17A9DC}" type="datetimeFigureOut">
              <a:rPr lang="pl-PL" smtClean="0"/>
              <a:t>24.09.2022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5921B0D5-02BE-F44C-817C-4248D6E407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F84DB7CE-961E-2D45-9576-B3D426F9D1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2575-351F-694C-9FC7-CD44C22E1B7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68534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26911422-08EB-4B46-82E2-B870CC8859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A6CC5-FF08-274F-B823-61D0EA17A9DC}" type="datetimeFigureOut">
              <a:rPr lang="pl-PL" smtClean="0"/>
              <a:t>24.09.2022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4F5EDEC9-83E4-0040-B071-23301AE4B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462E7C1F-7986-1B4C-9A3A-77E52DDBA3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2575-351F-694C-9FC7-CD44C22E1B7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54284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2E2A5BA-9F50-2A42-9C04-9AD57C83A4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F6107BF-2FE7-C84C-8D5F-4E2D537739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pl-PL"/>
              <a:t>Edytuj style wzorca tekstu
Drugi poziom
Trzeci poziom
Czwarty poziom
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A705D15D-0013-BF43-9A7C-94B45C71F8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pl-PL"/>
              <a:t>Edytuj style wzorca tekstu
Drugi poziom
Trzeci poziom
Czwarty poziom
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FB827020-71C2-3C46-82BA-912D673BE6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A6CC5-FF08-274F-B823-61D0EA17A9DC}" type="datetimeFigureOut">
              <a:rPr lang="pl-PL" smtClean="0"/>
              <a:t>24.09.2022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A2EFA3BD-8FAB-EC41-8323-53FCDD57E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E4A83F4E-D2AB-C443-9F7A-E16141FDA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2575-351F-694C-9FC7-CD44C22E1B7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59055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53E414A-5968-5949-B72D-5A2F511F07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067E55E3-6158-EA4E-B40C-4BF94C18E3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15A150CF-CB91-2F47-B66B-3857EAD5FE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pl-PL"/>
              <a:t>Edytuj style wzorca tekstu
Drugi poziom
Trzeci poziom
Czwarty poziom
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BCE02797-AC41-2841-8804-9FE5FE4D8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A6CC5-FF08-274F-B823-61D0EA17A9DC}" type="datetimeFigureOut">
              <a:rPr lang="pl-PL" smtClean="0"/>
              <a:t>24.09.2022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77FE7F48-BA5B-B843-AC87-696BCDEBF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35C0A444-4147-8C4A-AE38-C159EAA3AE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2575-351F-694C-9FC7-CD44C22E1B7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65102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D26BD008-064C-7340-BBF6-6BBFE6120B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36E141F-C1BA-DB4E-A048-F2A3F4CC5A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pl-PL"/>
              <a:t>Edytuj style wzorca tekstu
Drugi poziom
Trzeci poziom
Czwarty poziom
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FD53033F-80B9-304A-8C3A-45209E87BD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AA6CC5-FF08-274F-B823-61D0EA17A9DC}" type="datetimeFigureOut">
              <a:rPr lang="pl-PL" smtClean="0"/>
              <a:t>24.09.2022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32C0668A-7EAC-CB46-B3E9-CA424BC205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A1CEA60-D7D8-F74C-98AF-17467A60E0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F72575-351F-694C-9FC7-CD44C22E1B7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57534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D0EA22C3-E2B8-EC42-889A-090052975407}"/>
              </a:ext>
            </a:extLst>
          </p:cNvPr>
          <p:cNvSpPr txBox="1"/>
          <p:nvPr/>
        </p:nvSpPr>
        <p:spPr>
          <a:xfrm>
            <a:off x="529109" y="317790"/>
            <a:ext cx="11171825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/>
              <a:t>Niniejszy projekt jest własnością </a:t>
            </a:r>
            <a:r>
              <a:rPr lang="pl-PL" dirty="0">
                <a:solidFill>
                  <a:srgbClr val="FF0000"/>
                </a:solidFill>
              </a:rPr>
              <a:t>(imię i nazwisko autora projektu) </a:t>
            </a:r>
            <a:r>
              <a:rPr lang="pl-PL" dirty="0"/>
              <a:t>w rozumieniu Ustawy  o ochronie praw autorskich</a:t>
            </a:r>
          </a:p>
          <a:p>
            <a:r>
              <a:rPr lang="pl-PL" dirty="0"/>
              <a:t> i pokrewnych. Jednocześnie stanowi Know-How autora w rozumieniu Kodeksu Cywilnego. </a:t>
            </a:r>
          </a:p>
          <a:p>
            <a:r>
              <a:rPr lang="pl-PL" dirty="0"/>
              <a:t> </a:t>
            </a:r>
          </a:p>
          <a:p>
            <a:r>
              <a:rPr lang="pl-PL" b="1" dirty="0"/>
              <a:t> </a:t>
            </a:r>
            <a:endParaRPr lang="pl-PL" dirty="0"/>
          </a:p>
          <a:p>
            <a:r>
              <a:rPr lang="pl-PL" b="1" dirty="0"/>
              <a:t> </a:t>
            </a:r>
            <a:endParaRPr lang="pl-PL" dirty="0"/>
          </a:p>
          <a:p>
            <a:r>
              <a:rPr lang="pl-PL" b="1" dirty="0"/>
              <a:t> </a:t>
            </a:r>
            <a:endParaRPr lang="pl-PL" dirty="0"/>
          </a:p>
          <a:p>
            <a:r>
              <a:rPr lang="pl-PL" b="1" dirty="0"/>
              <a:t>Oświadczenie autora projektu</a:t>
            </a:r>
            <a:endParaRPr lang="pl-PL" dirty="0"/>
          </a:p>
          <a:p>
            <a:r>
              <a:rPr lang="pl-PL" dirty="0"/>
              <a:t> </a:t>
            </a:r>
          </a:p>
          <a:p>
            <a:r>
              <a:rPr lang="pl-PL" dirty="0"/>
              <a:t> </a:t>
            </a:r>
          </a:p>
          <a:p>
            <a:r>
              <a:rPr lang="pl-PL" dirty="0"/>
              <a:t>Ja niżej podpisana*/podpisany* </a:t>
            </a:r>
            <a:r>
              <a:rPr lang="pl-PL" dirty="0">
                <a:solidFill>
                  <a:srgbClr val="FF0000"/>
                </a:solidFill>
              </a:rPr>
              <a:t>(imię i nazwisko)</a:t>
            </a:r>
          </a:p>
          <a:p>
            <a:r>
              <a:rPr lang="pl-PL" dirty="0"/>
              <a:t>Wyrażam zgodę na publikację treści mojego projektu menedżerskiego pt.: </a:t>
            </a:r>
          </a:p>
          <a:p>
            <a:r>
              <a:rPr lang="pl-PL" dirty="0"/>
              <a:t> </a:t>
            </a:r>
          </a:p>
          <a:p>
            <a:r>
              <a:rPr lang="pl-PL" dirty="0">
                <a:solidFill>
                  <a:srgbClr val="FF0000"/>
                </a:solidFill>
              </a:rPr>
              <a:t>(wpisz pełną nazwę projektu)</a:t>
            </a:r>
          </a:p>
          <a:p>
            <a:r>
              <a:rPr lang="pl-PL" dirty="0"/>
              <a:t> </a:t>
            </a:r>
          </a:p>
          <a:p>
            <a:r>
              <a:rPr lang="pl-PL" dirty="0"/>
              <a:t>w wydawnictwach Wyższej Szkoły Edukacja w Sporcie.</a:t>
            </a:r>
          </a:p>
          <a:p>
            <a:r>
              <a:rPr lang="pl-PL" dirty="0"/>
              <a:t>W/w zgoda dotyczy wyłącznie możliwości publikacji dla celów szkoleniowych przez WSEWS bez możliwości praktycznej realizacji idei, treści oraz nazwy w/w projektu przez osoby trzecie. </a:t>
            </a:r>
          </a:p>
          <a:p>
            <a:r>
              <a:rPr lang="pl-PL" dirty="0"/>
              <a:t> </a:t>
            </a:r>
          </a:p>
          <a:p>
            <a:r>
              <a:rPr lang="pl-PL" dirty="0"/>
              <a:t> </a:t>
            </a:r>
          </a:p>
          <a:p>
            <a:r>
              <a:rPr lang="pl-PL" dirty="0"/>
              <a:t>						…………………………………………………</a:t>
            </a:r>
          </a:p>
          <a:p>
            <a:r>
              <a:rPr lang="pl-PL" dirty="0"/>
              <a:t>						Podpis autora projektu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75335972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125</Words>
  <Application>Microsoft Macintosh PowerPoint</Application>
  <PresentationFormat>Panoramiczny</PresentationFormat>
  <Paragraphs>20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Motyw pakietu Office</vt:lpstr>
      <vt:lpstr>Prezentacja programu PowerPoint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Microsoft Office User</dc:creator>
  <cp:lastModifiedBy>Microsoft Office User</cp:lastModifiedBy>
  <cp:revision>3</cp:revision>
  <dcterms:created xsi:type="dcterms:W3CDTF">2022-09-24T12:45:16Z</dcterms:created>
  <dcterms:modified xsi:type="dcterms:W3CDTF">2022-09-24T13:16:03Z</dcterms:modified>
</cp:coreProperties>
</file>