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6"/>
    <p:restoredTop sz="94709"/>
  </p:normalViewPr>
  <p:slideViewPr>
    <p:cSldViewPr snapToGrid="0" snapToObjects="1">
      <p:cViewPr varScale="1">
        <p:scale>
          <a:sx n="135" d="100"/>
          <a:sy n="135" d="100"/>
        </p:scale>
        <p:origin x="9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74F56FA-4946-D541-87C6-6EC7043C37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CF269E5-0BCE-5D45-B443-3C5ACBE986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CBCC058-3F64-FA43-AD63-F550716D2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AB13AA8-AB96-9843-8DDE-89D83C82C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6A5F61A-1E2A-3040-9AFB-B44E77183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8786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77F295-0F79-0748-8E22-813F746E0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575D5FC-70BB-7C4E-9F5E-88FFE03A33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25112E-02AD-BD4B-9F06-417BB4601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E4D69E3-8747-1645-8AE7-E3421898A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FF587F6-18C1-BE46-8185-D22EAF7D2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9108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B03D7398-1552-3843-B23E-7B35E04845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C0EC4619-B814-D746-AC47-E3F053C2D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FC9892B-B2A2-BB44-8A1C-49EAACD77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0676118-6D10-434D-AAD4-12076D06D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5359202-225A-454F-B680-5DBB473DB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790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A0DF40F-5AE4-7940-8EF8-E7E6061C6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43042C-A851-8A44-A69C-D8D92C850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6B5439C-8751-9D47-A96A-BEA8E134C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6A71399-C433-3540-9A0A-31B2836C7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38530B8-D7F6-1E41-AE24-50EDAD55C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1054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4195ED-46EF-674A-9340-FFD497AAA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A5F76FA-433E-FA4A-B07F-9F3554A41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B3BF4A6-5492-C648-A04E-48B2968DB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7FE6CB0-AB73-2D40-8AD3-994AC3856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CE58D15-698C-0248-B611-313C1003A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454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CB966E-2B45-1447-AE4D-F7E118FA5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A85332-3CB8-6D4C-9B33-C3E6F57FDE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2494F34-94A9-914D-A68C-B66859348B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08037F5-69E6-CB49-905F-799BD8BC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3A3C864-2395-A140-9E59-B87268347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4B1EC3E-F836-A948-BAB9-328A99B1E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8484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848365-B45E-6B49-9646-BB29C0399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E624AC1-FCBD-6D42-99D0-234FD564C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33C0009-4AE8-0C4D-AE04-D56CEB995B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F0122428-CD5D-B74C-A33D-6C2F8CB577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08F9774-A534-AA4D-A81F-8C8C3E2F30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5BACE7C-43DD-0247-B07A-404DC893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5E90BEAD-45D7-F64A-AE89-36BCB6D27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62598F2-7361-6C4D-B7AE-7198F7747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7895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442E478-C063-3744-9A7D-4A88788D1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EA759E0E-1288-8348-94FF-740C3D0E7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2E26C09-A32E-EF4F-9C5E-1E25D2B6B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D52BE197-495B-944B-A6B7-37D816D33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3511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6B62E50A-6217-1045-B1C1-C24E76F84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E5348A8C-ED15-4F41-8CE0-D5FF74ECC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C379787-56D7-4946-8AF1-9F952955A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38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D13EB6-A655-B94A-AB27-45C055707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129E5F7-84C3-D841-83F4-A1912D7B9E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4A82F31-07D9-BC4C-BAF1-54A2E53F6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FE390E6-9939-9849-8FCF-61C857326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7C13A1A-0C30-5A43-8B3F-5547763EF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59EFFD4-DD96-1242-9AD2-ECDF299E3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2680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AA45EF-A273-8B4B-9935-EC9CA7F3F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1F3DFFB-956A-3B4C-BA0C-0AA2142B0D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1F2702C-48A5-7E4C-AC13-828020B09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ED70F22-AF30-5149-A142-3FB2601DF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89F4C8B-EE61-134C-BC60-DEF9139CB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1E13C2D-00D2-4046-B265-1E91DF1D3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2411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E977D42B-0BF1-B94A-B37A-DC74E5488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7879134-E617-1744-BAA7-DB502CDB4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94036FD-34C1-F14C-A71F-15BADDEDAE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C84B3-3EC6-7A4D-AC8F-150BE3B396FB}" type="datetimeFigureOut">
              <a:rPr lang="pl-PL" smtClean="0"/>
              <a:t>21.11.2023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7F325CE-6009-4344-B743-BCA06D8305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F82D1E7-02FE-1E45-8FF5-58E59B46FE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0905D-59DE-B648-9121-36FCEECCEE8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0275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0B108CF1-E0B0-BA45-AF2C-A421FBBA107F}"/>
              </a:ext>
            </a:extLst>
          </p:cNvPr>
          <p:cNvSpPr txBox="1"/>
          <p:nvPr/>
        </p:nvSpPr>
        <p:spPr>
          <a:xfrm>
            <a:off x="345882" y="297290"/>
            <a:ext cx="117546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Wyższa Szkoła Edukacja w Sporcie</a:t>
            </a:r>
          </a:p>
          <a:p>
            <a:pPr algn="ctr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Specjalność: Menedżer Obiektu Sportowego*/Menedżer Sportu*</a:t>
            </a:r>
          </a:p>
          <a:p>
            <a:pPr algn="ctr"/>
            <a:endParaRPr lang="pl-P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l-P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PROJEKT MENEDŻERSKI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A0F6B628-A905-BC49-BD01-6366471431F5}"/>
              </a:ext>
            </a:extLst>
          </p:cNvPr>
          <p:cNvSpPr txBox="1"/>
          <p:nvPr/>
        </p:nvSpPr>
        <p:spPr>
          <a:xfrm>
            <a:off x="345882" y="3182730"/>
            <a:ext cx="117546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Temat projektu: </a:t>
            </a:r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08458169-1A3A-A84E-AB0D-BB01C0466A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300" y="1634382"/>
            <a:ext cx="1292860" cy="129286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440D298-E0C7-7E4D-BB0B-F3868EE41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5446" y="1607866"/>
            <a:ext cx="2237863" cy="1345892"/>
          </a:xfrm>
          <a:prstGeom prst="rect">
            <a:avLst/>
          </a:prstGeom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1F6D370D-5C31-4E42-9F01-1815006A8496}"/>
              </a:ext>
            </a:extLst>
          </p:cNvPr>
          <p:cNvSpPr txBox="1"/>
          <p:nvPr/>
        </p:nvSpPr>
        <p:spPr>
          <a:xfrm>
            <a:off x="345882" y="4252288"/>
            <a:ext cx="1175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Autor projektu: Imię i nazwisko, nr albumu, studentka/student WSEWS</a:t>
            </a:r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EF11157-7BD4-204B-8734-A276E23DD752}"/>
              </a:ext>
            </a:extLst>
          </p:cNvPr>
          <p:cNvSpPr txBox="1"/>
          <p:nvPr/>
        </p:nvSpPr>
        <p:spPr>
          <a:xfrm>
            <a:off x="345882" y="4737828"/>
            <a:ext cx="1175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Promotor projektu: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WSEWS Marek Rybiński*/Prof. WSEWS Maciej Słowak* /Dr Łukasz Panfil*/Dr Leszek Mazur*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10EBD7A6-B2F0-E546-9B39-F34A0A6D3B5E}"/>
              </a:ext>
            </a:extLst>
          </p:cNvPr>
          <p:cNvSpPr txBox="1"/>
          <p:nvPr/>
        </p:nvSpPr>
        <p:spPr>
          <a:xfrm>
            <a:off x="345882" y="5298728"/>
            <a:ext cx="117546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Recenzent projektu: 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WSEWS Marek Rybiński*/Prof. WSEWS Maciej Słowak* /Dr Łukasz Panfil*/Dr Leszek Mazur*</a:t>
            </a:r>
            <a:endParaRPr lang="pl-PL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67EEB9FD-0EFA-CD44-8FFC-EEF53B6C3F95}"/>
              </a:ext>
            </a:extLst>
          </p:cNvPr>
          <p:cNvSpPr txBox="1"/>
          <p:nvPr/>
        </p:nvSpPr>
        <p:spPr>
          <a:xfrm>
            <a:off x="345882" y="6075948"/>
            <a:ext cx="11754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Korporacja Master Manager of Sport</a:t>
            </a:r>
          </a:p>
          <a:p>
            <a:pPr algn="ctr"/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Warszawa*/Bielsko-Biała* rok 2023*</a:t>
            </a:r>
          </a:p>
        </p:txBody>
      </p:sp>
    </p:spTree>
    <p:extLst>
      <p:ext uri="{BB962C8B-B14F-4D97-AF65-F5344CB8AC3E}">
        <p14:creationId xmlns:p14="http://schemas.microsoft.com/office/powerpoint/2010/main" val="184683461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jd Tytułowy" id="{40C4F683-BC62-C442-8934-3543AB1BF6BF}" vid="{D5708A85-6FB3-4249-91CD-883F92E184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93</Words>
  <Application>Microsoft Macintosh PowerPoint</Application>
  <PresentationFormat>Panoramiczny</PresentationFormat>
  <Paragraphs>10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Microsoft Office User</dc:creator>
  <cp:lastModifiedBy>Microsoft Office User</cp:lastModifiedBy>
  <cp:revision>9</cp:revision>
  <dcterms:created xsi:type="dcterms:W3CDTF">2022-09-26T05:20:52Z</dcterms:created>
  <dcterms:modified xsi:type="dcterms:W3CDTF">2023-11-21T06:55:35Z</dcterms:modified>
</cp:coreProperties>
</file>