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F56FA-4946-D541-87C6-6EC7043C3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F269E5-0BCE-5D45-B443-3C5ACBE9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164393-5713-3898-BD14-932F7200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594E0-64E1-C242-859D-24894BB94F9E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DA5299-0A01-0725-3A6D-63C246F8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9156DA2-3C7C-4DA9-7F6C-D7D66801F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D9CD0-DA40-534F-9EEE-A2103699500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4369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77F295-0F79-0748-8E22-813F746E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575D5FC-70BB-7C4E-9F5E-88FFE03A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F0422DB-7FF3-A902-422C-CF16271B6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B36FD-DF13-444E-9C84-9291872180D4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8D4F319-EE5C-99BE-115B-24D56BC37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B4F8EE-84FC-424F-DA37-F9476A56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4C260-1D7D-3F4C-BD4A-F3639AFA594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7876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03D7398-1552-3843-B23E-7B35E0484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EC4619-B814-D746-AC47-E3F053C2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8D7ECBE-E06D-8DDD-F745-535047E7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0593-2A2A-034E-9270-E466C771DB54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F4DEE4-2520-F9B0-C967-492BF41E8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4CF922-7F83-829F-3BA5-0FA2B9252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5C95A-C443-DD4B-9835-247FA1BF17E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82836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DF40F-5AE4-7940-8EF8-E7E6061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3042C-A851-8A44-A69C-D8D92C85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1E6973-E417-9398-F6AA-473D4FB3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2B2CE-9332-994A-BAFC-117E90A1E346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F1048B4-CF21-945C-D549-189A05A50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2FFBE9F-E2F3-AD5A-BFC9-37B52697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9F8F3-B22E-A54D-BFC8-3D90A43BC0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1955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4195ED-46EF-674A-9340-FFD497AA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5F76FA-433E-FA4A-B07F-9F3554A4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BA2E57-442C-A848-8CD7-D3E6E371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2897F-E6CF-3D41-96EC-770BA934EFA5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29C00FE-68AB-C445-597D-97846B24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85D3E8D-22ED-C191-E29A-097589BC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45345-A34C-BB4E-BA88-8B6E55B9D10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980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B966E-2B45-1447-AE4D-F7E118FA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A85332-3CB8-6D4C-9B33-C3E6F57F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494F34-94A9-914D-A68C-B66859348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4380F6A0-2946-4EB7-1B8C-F21A83884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B7400-5E06-0E47-8491-60F8EE479C45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A4054E44-C3FB-AAA9-B231-BD5A852E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E9F2884-7536-469F-9FFA-7AE3F7479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EAEE0-5C23-0740-83AE-09C45882407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343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48365-B45E-6B49-9646-BB29C03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624AC1-FCBD-6D42-99D0-234FD564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3C0009-4AE8-0C4D-AE04-D56CEB99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122428-CD5D-B74C-A33D-6C2F8CB57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8F9774-A534-AA4D-A81F-8C8C3E2F3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38D44D77-514D-6482-1465-E8838289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777C-AF22-EF4A-94C4-59C116686134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71068008-334A-911B-F02F-88C9E6DF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A09FC075-B97E-31EB-44CA-6A828FF5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7E1C4-98C2-9C4C-ADF7-959DBEEC31B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896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42E478-C063-3744-9A7D-4A8878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19AC07B8-A4C5-A666-F340-03F4DEDD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3F262-A04A-B544-A6F2-DDE7A775F9EE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33C49C70-D3A0-C7D9-0224-D9189D2FA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36EE3B23-9DFA-D3FA-FABF-636782365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F1C06-D1C3-B340-82E4-676505CC652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0311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04A3B0B2-4085-3009-3421-9F477730C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207E5-1D82-6044-906F-F3D3A0F3FC9B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FFF8F32D-B5F6-311C-170C-6407FAFC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80891704-6CB7-EFB0-66E3-4B8C3A94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D478F-ED02-8046-8BE0-4A18D2FA262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03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D13EB6-A655-B94A-AB27-45C05570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29E5F7-84C3-D841-83F4-A1912D7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A82F31-07D9-BC4C-BAF1-54A2E53F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6C96DCE-BA29-8AB1-E70E-60E64DA18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FD1AE-E243-8444-A621-19FD573B6CB3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24A1D1A6-6254-9B7C-FBEA-40605AFB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249F5B2A-8936-514B-53D3-8BECAE761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35840-A835-0040-97A0-0C3FA6CE49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394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A45EF-A273-8B4B-9935-EC9CA7F3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F3DFFB-956A-3B4C-BA0C-0AA2142B0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F2702C-48A5-7E4C-AC13-828020B0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C33C48B8-C32C-407C-9F2A-920D14DE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080E9-AE0A-2049-AA72-46EB41710486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DA7723C0-CEF4-3E2A-72F9-9FF8B2FD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CD6EA66-8FBD-9199-9CE3-DA7FF0B9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B7F2F-E95F-6645-9246-049E929F21A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5874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A755128C-ABD4-824E-4382-54CAE5B2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757A48EE-B37A-51DC-C852-B4EAD1A3F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036FD-34C1-F14C-A71F-15BADDEDA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C28BCA-36DD-834C-8B1E-76BC318B4D02}" type="datetimeFigureOut">
              <a:rPr lang="pl-PL"/>
              <a:pPr>
                <a:defRPr/>
              </a:pPr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325CE-6009-4344-B743-BCA06D8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82D1E7-02FE-1E45-8FF5-58E59B46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A8585F1-4A6B-4A4C-9667-6D3F4EBE1D2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pole tekstowe 4">
            <a:extLst>
              <a:ext uri="{FF2B5EF4-FFF2-40B4-BE49-F238E27FC236}">
                <a16:creationId xmlns:a16="http://schemas.microsoft.com/office/drawing/2014/main" id="{96142B37-42B9-DE06-6498-CEE474CB0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296863"/>
            <a:ext cx="117538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l-PL" altLang="pl-PL" sz="280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</a:p>
          <a:p>
            <a:pPr algn="ctr" eaLnBrk="1" hangingPunct="1"/>
            <a:r>
              <a:rPr lang="pl-PL" altLang="pl-PL" sz="280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</a:p>
          <a:p>
            <a:pPr algn="ctr" eaLnBrk="1" hangingPunct="1"/>
            <a:endParaRPr lang="pl-PL" altLang="pl-PL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pl-PL" altLang="pl-PL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</a:p>
        </p:txBody>
      </p:sp>
      <p:sp>
        <p:nvSpPr>
          <p:cNvPr id="2050" name="pole tekstowe 5">
            <a:extLst>
              <a:ext uri="{FF2B5EF4-FFF2-40B4-BE49-F238E27FC236}">
                <a16:creationId xmlns:a16="http://schemas.microsoft.com/office/drawing/2014/main" id="{DC1E83F4-DEDA-F156-8A5F-644FC6EDB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3182938"/>
            <a:ext cx="11753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pl-PL" sz="240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</a:t>
            </a:r>
          </a:p>
        </p:txBody>
      </p:sp>
      <p:pic>
        <p:nvPicPr>
          <p:cNvPr id="2051" name="Obraz 7">
            <a:extLst>
              <a:ext uri="{FF2B5EF4-FFF2-40B4-BE49-F238E27FC236}">
                <a16:creationId xmlns:a16="http://schemas.microsoft.com/office/drawing/2014/main" id="{C3537DB6-C4FA-32AD-30F2-0EF6836C6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1635125"/>
            <a:ext cx="129222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Obraz 10">
            <a:extLst>
              <a:ext uri="{FF2B5EF4-FFF2-40B4-BE49-F238E27FC236}">
                <a16:creationId xmlns:a16="http://schemas.microsoft.com/office/drawing/2014/main" id="{CB820536-DA86-0321-2DB6-4A8D13D3B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888" y="1608138"/>
            <a:ext cx="2236787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pole tekstowe 11">
            <a:extLst>
              <a:ext uri="{FF2B5EF4-FFF2-40B4-BE49-F238E27FC236}">
                <a16:creationId xmlns:a16="http://schemas.microsoft.com/office/drawing/2014/main" id="{2B331D4E-C5D1-BD40-9164-E9388422D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4252913"/>
            <a:ext cx="11753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pl-PL" sz="200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Imię i nazwisko, nr albumu, studentka/student WSEWS</a:t>
            </a:r>
          </a:p>
        </p:txBody>
      </p:sp>
      <p:sp>
        <p:nvSpPr>
          <p:cNvPr id="2054" name="pole tekstowe 12">
            <a:extLst>
              <a:ext uri="{FF2B5EF4-FFF2-40B4-BE49-F238E27FC236}">
                <a16:creationId xmlns:a16="http://schemas.microsoft.com/office/drawing/2014/main" id="{76DFA576-654D-4724-4E40-DAD132DAC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4737100"/>
            <a:ext cx="11753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alt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/mgr Paweł Wojtaś*</a:t>
            </a:r>
            <a:endParaRPr lang="pl-PL" alt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pole tekstowe 13">
            <a:extLst>
              <a:ext uri="{FF2B5EF4-FFF2-40B4-BE49-F238E27FC236}">
                <a16:creationId xmlns:a16="http://schemas.microsoft.com/office/drawing/2014/main" id="{A70AE756-049D-3D28-9A56-A5CAB1C2B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5299075"/>
            <a:ext cx="11753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</a:t>
            </a:r>
            <a:r>
              <a:rPr lang="pl-PL" alt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/mgr Paweł Wojtaś*</a:t>
            </a:r>
            <a:endParaRPr lang="pl-PL" alt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pole tekstowe 14">
            <a:extLst>
              <a:ext uri="{FF2B5EF4-FFF2-40B4-BE49-F238E27FC236}">
                <a16:creationId xmlns:a16="http://schemas.microsoft.com/office/drawing/2014/main" id="{7CF6B84F-6A2B-A760-A3A2-96D06CC5E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6075363"/>
            <a:ext cx="117538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l-PL" alt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 eaLnBrk="1" hangingPunct="1"/>
            <a:r>
              <a:rPr lang="pl-PL" alt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Warszawa*/Bielsko-Biała* rok 2025*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jd Tytułowy" id="{8F59DEF3-1C18-1746-829A-E3A66976D07C}" vid="{4EF07AD9-D1FD-E447-A263-A3FBBB1CF9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1</TotalTime>
  <Words>85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Calibri</vt:lpstr>
      <vt:lpstr>Arial</vt:lpstr>
      <vt:lpstr>Calibri Light</vt:lpstr>
      <vt:lpstr>Times New Roman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Rybiński</dc:creator>
  <cp:lastModifiedBy>Marek Rybiński</cp:lastModifiedBy>
  <cp:revision>1</cp:revision>
  <dcterms:created xsi:type="dcterms:W3CDTF">2025-08-27T18:49:46Z</dcterms:created>
  <dcterms:modified xsi:type="dcterms:W3CDTF">2025-08-27T18:50:51Z</dcterms:modified>
</cp:coreProperties>
</file>