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2"/>
  </p:normalViewPr>
  <p:slideViewPr>
    <p:cSldViewPr snapToGrid="0">
      <p:cViewPr varScale="1">
        <p:scale>
          <a:sx n="72" d="100"/>
          <a:sy n="72" d="100"/>
        </p:scale>
        <p:origin x="31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i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i data</a:t>
            </a:r>
          </a:p>
        </p:txBody>
      </p:sp>
      <p:sp>
        <p:nvSpPr>
          <p:cNvPr id="12" name="Tytuł prezentacji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Tytuł prezentacji</a:t>
            </a:r>
          </a:p>
        </p:txBody>
      </p:sp>
      <p:sp>
        <p:nvSpPr>
          <p:cNvPr id="13" name="Treść - poziom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Podtytuł prezentacji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świad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reść - poziom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Oświadczenie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ażny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reść - poziom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cje dotyczące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Informacje dotyczące faktu</a:t>
            </a:r>
          </a:p>
        </p:txBody>
      </p:sp>
      <p:sp>
        <p:nvSpPr>
          <p:cNvPr id="10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Uznanie autorstw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Uznanie autorstwa</a:t>
            </a:r>
          </a:p>
        </p:txBody>
      </p:sp>
      <p:sp>
        <p:nvSpPr>
          <p:cNvPr id="116" name="Treść - poziom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„Cytat godny uwagi”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3 sztuk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iska sałatki ze smażonym ryżem, gotowanymi jajkami i pałecz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Miska z ciasteczkami z łososia, sałatką i hum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Miska z makaronem pappardelle, masłem pietruszkowym, prażonymi orzechami oraz tartym parmeza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miska sałatki ze smażonym ryżem, gotowanymi jajkami i pałecz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wokado i limonki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ytuł prezentacji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Tytuł prezentacji</a:t>
            </a:r>
          </a:p>
        </p:txBody>
      </p:sp>
      <p:sp>
        <p:nvSpPr>
          <p:cNvPr id="23" name="Autor i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i data</a:t>
            </a:r>
          </a:p>
        </p:txBody>
      </p:sp>
      <p:sp>
        <p:nvSpPr>
          <p:cNvPr id="24" name="Treść - poziom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Podtytuł prezentacji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djęcie (zamienn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iska z ciasteczkami z łososia, sałatką i hum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Tytuł slajdu</a:t>
            </a:r>
          </a:p>
        </p:txBody>
      </p:sp>
      <p:sp>
        <p:nvSpPr>
          <p:cNvPr id="34" name="Treść - poziom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Podtytuł slajdu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ytuł slajd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Tytuł slajdu</a:t>
            </a:r>
          </a:p>
        </p:txBody>
      </p:sp>
      <p:sp>
        <p:nvSpPr>
          <p:cNvPr id="43" name="Podtytuł slajd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slajdu</a:t>
            </a:r>
          </a:p>
        </p:txBody>
      </p:sp>
      <p:sp>
        <p:nvSpPr>
          <p:cNvPr id="44" name="Treść - poziom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reść - poziom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ytuł slajd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slajdu</a:t>
            </a:r>
          </a:p>
        </p:txBody>
      </p:sp>
      <p:sp>
        <p:nvSpPr>
          <p:cNvPr id="61" name="Treść - poziom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iska z makaronem pappardelle, masłem pietruszkowym, prażonymi orzechami oraz tartym parmeza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Tytuł slajdu</a:t>
            </a:r>
          </a:p>
        </p:txBody>
      </p:sp>
      <p:sp>
        <p:nvSpPr>
          <p:cNvPr id="6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ytuł sekcji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Tytuł sekcji</a:t>
            </a:r>
          </a:p>
        </p:txBody>
      </p:sp>
      <p:sp>
        <p:nvSpPr>
          <p:cNvPr id="72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Tytuł slajdu</a:t>
            </a:r>
          </a:p>
        </p:txBody>
      </p:sp>
      <p:sp>
        <p:nvSpPr>
          <p:cNvPr id="80" name="Podtytuł slajd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slajdu</a:t>
            </a:r>
          </a:p>
        </p:txBody>
      </p:sp>
      <p:sp>
        <p:nvSpPr>
          <p:cNvPr id="8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ytuł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Tytuł programu</a:t>
            </a:r>
          </a:p>
        </p:txBody>
      </p:sp>
      <p:sp>
        <p:nvSpPr>
          <p:cNvPr id="89" name="Podtytuł program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programu</a:t>
            </a:r>
          </a:p>
        </p:txBody>
      </p:sp>
      <p:sp>
        <p:nvSpPr>
          <p:cNvPr id="90" name="Treść - poziom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Tematy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Tytuł slajdu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1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2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erception-3110813-1024x683.jpg" descr="perception-3110813-1024x683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NEGOCJACJE W SPORCIE"/>
          <p:cNvSpPr txBox="1"/>
          <p:nvPr/>
        </p:nvSpPr>
        <p:spPr>
          <a:xfrm>
            <a:off x="3873307" y="161574"/>
            <a:ext cx="17137705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800" b="1">
                <a:solidFill>
                  <a:srgbClr val="000000"/>
                </a:solidFill>
              </a:defRPr>
            </a:lvl1pPr>
          </a:lstStyle>
          <a:p>
            <a:r>
              <a:rPr dirty="0"/>
              <a:t>NEGOCJACJE W SPORCIE</a:t>
            </a:r>
            <a:r>
              <a:rPr lang="pl-PL" dirty="0"/>
              <a:t> </a:t>
            </a:r>
            <a:r>
              <a:rPr lang="pl-PL" dirty="0" err="1"/>
              <a:t>cz.II</a:t>
            </a:r>
            <a:endParaRPr dirty="0"/>
          </a:p>
        </p:txBody>
      </p:sp>
      <p:sp>
        <p:nvSpPr>
          <p:cNvPr id="153" name="Prof. WSEWS Marek Rybiński ®…"/>
          <p:cNvSpPr txBox="1"/>
          <p:nvPr/>
        </p:nvSpPr>
        <p:spPr>
          <a:xfrm>
            <a:off x="1083177" y="10115913"/>
            <a:ext cx="6550198" cy="2146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Prof. WSEWS Marek Rybiński ®</a:t>
            </a:r>
          </a:p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Wyższa Szkoła Edukacja w Sporcie</a:t>
            </a:r>
          </a:p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Specjalność:Menedżer sportu</a:t>
            </a:r>
          </a:p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 Trener Przygotowania Motorycznego z elementami dietetyki w sporcie</a:t>
            </a:r>
          </a:p>
        </p:txBody>
      </p:sp>
      <p:sp>
        <p:nvSpPr>
          <p:cNvPr id="154" name="Opracowanie na podstawie…"/>
          <p:cNvSpPr txBox="1"/>
          <p:nvPr/>
        </p:nvSpPr>
        <p:spPr>
          <a:xfrm>
            <a:off x="14847845" y="10101160"/>
            <a:ext cx="6910950" cy="2175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584200">
              <a:defRPr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Opracowanie na podstawie</a:t>
            </a:r>
          </a:p>
          <a:p>
            <a:pPr defTabSz="584200">
              <a:defRPr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Fearless Negotiating: The Wish, Want, Walk Method To Reaching Agreements That Work (2007) Michael C.Donaldson</a:t>
            </a:r>
          </a:p>
          <a:p>
            <a:pPr defTabSz="584200">
              <a:defRPr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155" name="Negocjacje-w-sporcieAutor-aud1664574512.mp3" descr="Negocjacje-w-sporcieAutor-aud1664574512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18959" y="-2587840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Wszelkie-prawa-zastrzeżone-ża1660285617.mp3" descr="Wszelkie-prawa-zastrzeżone-ża1660285617.mp3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25380" y="-2537565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All-rights-reserved-no-1660003569.mp3" descr="All-rights-reserved-no-1660003569.mp3"/>
          <p:cNvPicPr>
            <a:picLocks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173929" y="-2336466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Opracowanie-na-podstawie-publi1664574923.mp3" descr="Opracowanie-na-podstawie-publi1664574923.mp3"/>
          <p:cNvPicPr>
            <a:picLocks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533519" y="-2261054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Fearless-Negotiating-The-Wish1664575059.mp3" descr="Fearless-Negotiating-The-Wish1664575059.mp3"/>
          <p:cNvPicPr>
            <a:picLocks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946384" y="-2210779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WYŻSZA SZKOŁA EDUKACJA W SPORCIE"/>
          <p:cNvSpPr txBox="1"/>
          <p:nvPr/>
        </p:nvSpPr>
        <p:spPr>
          <a:xfrm>
            <a:off x="12538188" y="1405506"/>
            <a:ext cx="5308165" cy="480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 defTabSz="457200">
              <a:defRPr sz="22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t>WYŻSZA SZKOŁA EDUKACJA W SPORCIE</a:t>
            </a:r>
          </a:p>
        </p:txBody>
      </p:sp>
      <p:sp>
        <p:nvSpPr>
          <p:cNvPr id="161" name="WORKBOOK EWS"/>
          <p:cNvSpPr txBox="1"/>
          <p:nvPr/>
        </p:nvSpPr>
        <p:spPr>
          <a:xfrm rot="5400000">
            <a:off x="16127874" y="5918425"/>
            <a:ext cx="12983610" cy="2080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 defTabSz="457200">
              <a:defRPr sz="12800">
                <a:solidFill>
                  <a:srgbClr val="FFFF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t>WORKBOOK EWS </a:t>
            </a:r>
          </a:p>
        </p:txBody>
      </p:sp>
      <p:pic>
        <p:nvPicPr>
          <p:cNvPr id="162" name="wprowadzenie-do-negocjacji1701601422.mp3" descr="wprowadzenie-do-negocjacji1701601422.mp3"/>
          <p:cNvPicPr>
            <a:picLocks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376485" y="-2430061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9" fill="hold"/>
                                        <p:tgtEl>
                                          <p:spTgt spid="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5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95" fill="hold"/>
                                        <p:tgtEl>
                                          <p:spTgt spid="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447" fill="hold"/>
                                        <p:tgtEl>
                                          <p:spTgt spid="1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167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312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7" fill="hold" display="0">
                  <p:stCondLst>
                    <p:cond delay="indefinite"/>
                  </p:stCondLst>
                </p:cTn>
                <p:tgtEl>
                  <p:spTgt spid="155"/>
                </p:tgtEl>
              </p:cMediaNode>
            </p:audio>
            <p:audio>
              <p:cMediaNode vol="100000" showWhenStopped="0">
                <p:cTn id="28" fill="hold" display="0">
                  <p:stCondLst>
                    <p:cond delay="indefinite"/>
                  </p:stCondLst>
                </p:cTn>
                <p:tgtEl>
                  <p:spTgt spid="156"/>
                </p:tgtEl>
              </p:cMediaNode>
            </p:audio>
            <p:audio>
              <p:cMediaNode vol="100000" showWhenStopped="0">
                <p:cTn id="29" fill="hold" display="0">
                  <p:stCondLst>
                    <p:cond delay="indefinite"/>
                  </p:stCondLst>
                </p:cTn>
                <p:tgtEl>
                  <p:spTgt spid="157"/>
                </p:tgtEl>
              </p:cMediaNode>
            </p:audio>
            <p:audio>
              <p:cMediaNode vol="100000" showWhenStopped="0">
                <p:cTn id="30" fill="hold" display="0">
                  <p:stCondLst>
                    <p:cond delay="indefinite"/>
                  </p:stCondLst>
                </p:cTn>
                <p:tgtEl>
                  <p:spTgt spid="158"/>
                </p:tgtEl>
              </p:cMediaNode>
            </p:audio>
            <p:audio>
              <p:cMediaNode vol="100000" showWhenStopped="0">
                <p:cTn id="31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audio>
            <p:audio>
              <p:cMediaNode vol="100000" showWhenStopped="0">
                <p:cTn id="32" fill="hold" display="0">
                  <p:stCondLst>
                    <p:cond delay="indefinite"/>
                  </p:stCondLst>
                </p:cTn>
                <p:tgtEl>
                  <p:spTgt spid="16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865" y="763123"/>
            <a:ext cx="8229601" cy="119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317" y="2200341"/>
            <a:ext cx="18330248" cy="11176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68253 -0.004652" pathEditMode="relative">
                                      <p:cBhvr>
                                        <p:cTn id="6" dur="1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" grpId="2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15" y="318909"/>
            <a:ext cx="86487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390" y="1902708"/>
            <a:ext cx="17856699" cy="111154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05039 -0.008112" pathEditMode="relative">
                                      <p:cBhvr>
                                        <p:cTn id="6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615" y="527122"/>
            <a:ext cx="84201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740" y="2371791"/>
            <a:ext cx="21478152" cy="1221186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56861 -0.002943" pathEditMode="relative">
                                      <p:cBhvr>
                                        <p:cTn id="6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2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52" y="315495"/>
            <a:ext cx="9144001" cy="2527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578" y="2825607"/>
            <a:ext cx="20037398" cy="103256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87488 -0.005020" pathEditMode="relative">
                                      <p:cBhvr>
                                        <p:cTn id="6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63" y="265698"/>
            <a:ext cx="9601201" cy="1219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133" y="2451109"/>
            <a:ext cx="20197779" cy="113965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25631" y="255798"/>
            <a:ext cx="2446050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29863 0.003699" pathEditMode="relative">
                                      <p:cBhvr>
                                        <p:cTn id="6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2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374" y="630059"/>
            <a:ext cx="8890001" cy="1244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510" y="2330588"/>
            <a:ext cx="19856980" cy="1109232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35737 -0.004417" pathEditMode="relative">
                                      <p:cBhvr>
                                        <p:cTn id="6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2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376" y="627672"/>
            <a:ext cx="82296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831" y="2980845"/>
            <a:ext cx="20015486" cy="10337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71281 -0.000216" pathEditMode="relative">
                                      <p:cBhvr>
                                        <p:cTn id="6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2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perception-3110813-1024x683.jpg" descr="perception-3110813-1024x6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NEGOCJACJE W SPORCIE"/>
          <p:cNvSpPr txBox="1"/>
          <p:nvPr/>
        </p:nvSpPr>
        <p:spPr>
          <a:xfrm>
            <a:off x="5202750" y="169587"/>
            <a:ext cx="14478814" cy="1440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800" b="1">
                <a:solidFill>
                  <a:srgbClr val="000000"/>
                </a:solidFill>
              </a:defRPr>
            </a:lvl1pPr>
          </a:lstStyle>
          <a:p>
            <a:r>
              <a:t>NEGOCJACJE W SPORCIE</a:t>
            </a:r>
          </a:p>
        </p:txBody>
      </p:sp>
      <p:sp>
        <p:nvSpPr>
          <p:cNvPr id="328" name="Prof. WSEWS Marek Rybiński ®…"/>
          <p:cNvSpPr txBox="1"/>
          <p:nvPr/>
        </p:nvSpPr>
        <p:spPr>
          <a:xfrm>
            <a:off x="2767382" y="11123413"/>
            <a:ext cx="4515120" cy="1464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Prof. WSEWS Marek Rybiński ®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Wyższa Szkoła Edukacja w Sporcie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Specjalność:Menedżer sportu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 Trener Przygotowania Motorycznego z elementami dietetyki w sporcie</a:t>
            </a:r>
          </a:p>
        </p:txBody>
      </p:sp>
      <p:sp>
        <p:nvSpPr>
          <p:cNvPr id="329" name="Opracowanie na podstawie…"/>
          <p:cNvSpPr txBox="1"/>
          <p:nvPr/>
        </p:nvSpPr>
        <p:spPr>
          <a:xfrm>
            <a:off x="17661597" y="11401998"/>
            <a:ext cx="3708401" cy="2992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584200"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Opracowanie na podstawie</a:t>
            </a:r>
          </a:p>
          <a:p>
            <a:pPr defTabSz="584200"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Fearless Negotiating: The Wish, Want, Walk Method To Reaching Agreements That Work (2007) Michael C.Donaldson</a:t>
            </a:r>
          </a:p>
          <a:p>
            <a:pPr defTabSz="584200"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825" y="428960"/>
            <a:ext cx="9144001" cy="1244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0195" y="2086041"/>
            <a:ext cx="18523427" cy="11444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0613" y="9888036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02413 -0.001294" pathEditMode="relative">
                                      <p:cBhvr>
                                        <p:cTn id="6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2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663" y="529247"/>
            <a:ext cx="8534401" cy="1295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5332" y="1968046"/>
            <a:ext cx="20736504" cy="116218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17566 -0.003100" pathEditMode="relative">
                                      <p:cBhvr>
                                        <p:cTn id="6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7677" y="454360"/>
            <a:ext cx="8229601" cy="119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1020" y="1843983"/>
            <a:ext cx="18448996" cy="11964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5557" y="9913055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65176 -0.004611" pathEditMode="relative">
                                      <p:cBhvr>
                                        <p:cTn id="6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38" y="853908"/>
            <a:ext cx="88773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345" y="3085216"/>
            <a:ext cx="17083809" cy="104321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0613" y="9963093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19992 -0.005246" pathEditMode="relative">
                                      <p:cBhvr>
                                        <p:cTn id="6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78" y="527122"/>
            <a:ext cx="82296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9818" y="2447991"/>
            <a:ext cx="20414138" cy="110362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91946 -0.004367" pathEditMode="relative">
                                      <p:cBhvr>
                                        <p:cTn id="6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2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3089" y="655459"/>
            <a:ext cx="8229601" cy="119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5630" y="2613431"/>
            <a:ext cx="17285314" cy="106797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25631" y="9913055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720416 -0.009518" pathEditMode="relative">
                                      <p:cBhvr>
                                        <p:cTn id="6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41" y="369184"/>
            <a:ext cx="89281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4298" y="2848643"/>
            <a:ext cx="20481253" cy="11435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00237" y="430929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98301 -0.011810" pathEditMode="relative">
                                      <p:cBhvr>
                                        <p:cTn id="6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2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28" y="411199"/>
            <a:ext cx="8229601" cy="119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8516" y="2339330"/>
            <a:ext cx="16156657" cy="1120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83222 -0.002416" pathEditMode="relative">
                                      <p:cBhvr>
                                        <p:cTn id="6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" grpId="2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Macintosh PowerPoint</Application>
  <PresentationFormat>Niestandardowy</PresentationFormat>
  <Paragraphs>16</Paragraphs>
  <Slides>18</Slides>
  <Notes>0</Notes>
  <HiddenSlides>0</HiddenSlides>
  <MMClips>6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1" baseType="lpstr">
      <vt:lpstr>Helvetica Neue</vt:lpstr>
      <vt:lpstr>Helvetica Neue Medium</vt:lpstr>
      <vt:lpstr>21_BasicWhite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Marek Rybiński</cp:lastModifiedBy>
  <cp:revision>2</cp:revision>
  <dcterms:modified xsi:type="dcterms:W3CDTF">2025-11-01T10:50:34Z</dcterms:modified>
</cp:coreProperties>
</file>