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2"/>
  </p:normalViewPr>
  <p:slideViewPr>
    <p:cSldViewPr snapToGrid="0">
      <p:cViewPr varScale="1">
        <p:scale>
          <a:sx n="72" d="100"/>
          <a:sy n="72" d="100"/>
        </p:scale>
        <p:origin x="31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i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1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Oświadczenie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je dotyczące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Informacje dotyczące faktu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Uznanie autorstw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Uznanie autorstwa</a:t>
            </a:r>
          </a:p>
        </p:txBody>
      </p:sp>
      <p:sp>
        <p:nvSpPr>
          <p:cNvPr id="116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„Cytat godny uwagi”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iska sałatki ze smażonym ryżem, gotowanymi jajkami i pałeczkami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iska z ciasteczkami z łososia, sałatką i hummusem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Miska z makaronem pappardelle, masłem pietruszkowym, prażonymi orzechami oraz tartym parmezanem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ka sałatki ze smażonym ryżem, gotowanymi jajkami i pałeczkami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wokado i limonki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Tytuł prezentacji</a:t>
            </a:r>
          </a:p>
        </p:txBody>
      </p:sp>
      <p:sp>
        <p:nvSpPr>
          <p:cNvPr id="23" name="Autor i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i data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ska z ciasteczkami z łososia, sałatką i hummusem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Tytuł slajdu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Podtytuł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43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iska z makaronem pappardelle, masłem pietruszkowym, prażonymi orzechami oraz tartym parmezanem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ytuł sekcji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Tytuł sekcji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80" name="Podtytuł slajd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slajdu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ytuł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Tytuł programu</a:t>
            </a:r>
          </a:p>
        </p:txBody>
      </p:sp>
      <p:sp>
        <p:nvSpPr>
          <p:cNvPr id="89" name="Podtytuł program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Podtytuł programu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Tematy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Tytuł slajdu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punktora na slajdzie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erception-3110813-1024x683.jpg" descr="perception-3110813-1024x68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EGOCJACJE W SPORCIE"/>
          <p:cNvSpPr txBox="1"/>
          <p:nvPr/>
        </p:nvSpPr>
        <p:spPr>
          <a:xfrm>
            <a:off x="3873307" y="161574"/>
            <a:ext cx="1713770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 b="1">
                <a:solidFill>
                  <a:srgbClr val="000000"/>
                </a:solidFill>
              </a:defRPr>
            </a:lvl1pPr>
          </a:lstStyle>
          <a:p>
            <a:r>
              <a:rPr dirty="0"/>
              <a:t>NEGOCJACJE W SPORCIE</a:t>
            </a:r>
            <a:r>
              <a:rPr lang="pl-PL" dirty="0"/>
              <a:t> </a:t>
            </a:r>
            <a:r>
              <a:rPr lang="pl-PL" dirty="0" err="1"/>
              <a:t>cz.II</a:t>
            </a:r>
            <a:endParaRPr dirty="0"/>
          </a:p>
        </p:txBody>
      </p:sp>
      <p:sp>
        <p:nvSpPr>
          <p:cNvPr id="153" name="Prof. WSEWS Marek Rybiński ®…"/>
          <p:cNvSpPr txBox="1"/>
          <p:nvPr/>
        </p:nvSpPr>
        <p:spPr>
          <a:xfrm>
            <a:off x="1083177" y="10115913"/>
            <a:ext cx="6550198" cy="214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Prof. WSEWS Marek Rybiński ®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Wyższa Szkoła Edukacja w Sporcie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Specjalność:Menedżer sportu</a:t>
            </a:r>
          </a:p>
          <a:p>
            <a:pPr algn="l" defTabSz="584200"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 Trener Przygotowania Motorycznego z elementami dietetyki w sporcie</a:t>
            </a:r>
          </a:p>
        </p:txBody>
      </p:sp>
      <p:sp>
        <p:nvSpPr>
          <p:cNvPr id="154" name="Opracowanie na podstawie…"/>
          <p:cNvSpPr txBox="1"/>
          <p:nvPr/>
        </p:nvSpPr>
        <p:spPr>
          <a:xfrm>
            <a:off x="14847845" y="10101160"/>
            <a:ext cx="6910950" cy="2175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Opracowanie na podstawie</a:t>
            </a:r>
          </a:p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Fearless Negotiating: The Wish, Want, Walk Method To Reaching Agreements That Work (2007) Michael C.Donaldson</a:t>
            </a:r>
          </a:p>
          <a:p>
            <a:pPr defTabSz="584200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55" name="Negocjacje-w-sporcieAutor-aud1664574512.mp3" descr="Negocjacje-w-sporcieAutor-aud1664574512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8959" y="-258784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Wszelkie-prawa-zastrzeżone-ża1660285617.mp3" descr="Wszelkie-prawa-zastrzeżone-ża1660285617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380" y="-253756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ll-rights-reserved-no-1660003569.mp3" descr="All-rights-reserved-no-1660003569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73929" y="-23364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pracowanie-na-podstawie-publi1664574923.mp3" descr="Opracowanie-na-podstawie-publi1664574923.mp3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33519" y="-226105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Fearless-Negotiating-The-Wish1664575059.mp3" descr="Fearless-Negotiating-The-Wish1664575059.mp3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46384" y="-221077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WYŻSZA SZKOŁA EDUKACJA W SPORCIE"/>
          <p:cNvSpPr txBox="1"/>
          <p:nvPr/>
        </p:nvSpPr>
        <p:spPr>
          <a:xfrm>
            <a:off x="12538188" y="1405506"/>
            <a:ext cx="5308165" cy="48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defRPr sz="2200">
                <a:solidFill>
                  <a:srgbClr val="000000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WYŻSZA SZKOŁA EDUKACJA W SPORCIE</a:t>
            </a:r>
          </a:p>
        </p:txBody>
      </p:sp>
      <p:sp>
        <p:nvSpPr>
          <p:cNvPr id="161" name="WORKBOOK EWS"/>
          <p:cNvSpPr txBox="1"/>
          <p:nvPr/>
        </p:nvSpPr>
        <p:spPr>
          <a:xfrm rot="5400000">
            <a:off x="16127874" y="5918425"/>
            <a:ext cx="12983610" cy="208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defRPr sz="12800">
                <a:solidFill>
                  <a:srgbClr val="FFFFFF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WORKBOOK EWS </a:t>
            </a:r>
          </a:p>
        </p:txBody>
      </p:sp>
      <p:pic>
        <p:nvPicPr>
          <p:cNvPr id="162" name="wprowadzenie-do-negocjacji1701601422.mp3" descr="wprowadzenie-do-negocjacji1701601422.mp3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76485" y="-243006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9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5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95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47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67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312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  <p:audio>
              <p:cMediaNode vol="10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  <p:audio>
              <p:cMediaNode vol="10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  <p:audio>
              <p:cMediaNode vol="100000" showWhenStopped="0">
                <p:cTn id="30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audio>
            <p:audio>
              <p:cMediaNode vol="10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  <p:audio>
              <p:cMediaNode vol="10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5" y="763123"/>
            <a:ext cx="82296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17" y="2200341"/>
            <a:ext cx="18330248" cy="11176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68253 -0.004652" pathEditMode="relative">
                                      <p:cBhvr>
                                        <p:cTn id="6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5" y="318909"/>
            <a:ext cx="86487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390" y="1902708"/>
            <a:ext cx="17856699" cy="11115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05039 -0.008112" pathEditMode="relative">
                                      <p:cBhvr>
                                        <p:cTn id="6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5" y="527122"/>
            <a:ext cx="84201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40" y="2371791"/>
            <a:ext cx="21478152" cy="12211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56861 -0.002943" pathEditMode="relative">
                                      <p:cBhvr>
                                        <p:cTn id="6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2" y="315495"/>
            <a:ext cx="91440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578" y="2825607"/>
            <a:ext cx="20037398" cy="10325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87488 -0.005020" pathEditMode="relative">
                                      <p:cBhvr>
                                        <p:cTn id="6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63" y="265698"/>
            <a:ext cx="96012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133" y="2451109"/>
            <a:ext cx="20197779" cy="1139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5631" y="255798"/>
            <a:ext cx="2446050" cy="3508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29863 0.003699" pathEditMode="relative">
                                      <p:cBhvr>
                                        <p:cTn id="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74" y="630059"/>
            <a:ext cx="88900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10" y="2330588"/>
            <a:ext cx="19856980" cy="11092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35737 -0.004417" pathEditMode="relative">
                                      <p:cBhvr>
                                        <p:cTn id="6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76" y="627672"/>
            <a:ext cx="82296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831" y="2980845"/>
            <a:ext cx="20015486" cy="1033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71281 -0.000216" pathEditMode="relative">
                                      <p:cBhvr>
                                        <p:cTn id="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erception-3110813-1024x683.jpg" descr="perception-3110813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NEGOCJACJE W SPORCIE"/>
          <p:cNvSpPr txBox="1"/>
          <p:nvPr/>
        </p:nvSpPr>
        <p:spPr>
          <a:xfrm>
            <a:off x="5202750" y="169587"/>
            <a:ext cx="14478814" cy="144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 b="1">
                <a:solidFill>
                  <a:srgbClr val="000000"/>
                </a:solidFill>
              </a:defRPr>
            </a:lvl1pPr>
          </a:lstStyle>
          <a:p>
            <a:r>
              <a:t>NEGOCJACJE W SPORCIE</a:t>
            </a:r>
          </a:p>
        </p:txBody>
      </p:sp>
      <p:sp>
        <p:nvSpPr>
          <p:cNvPr id="328" name="Prof. WSEWS Marek Rybiński ®…"/>
          <p:cNvSpPr txBox="1"/>
          <p:nvPr/>
        </p:nvSpPr>
        <p:spPr>
          <a:xfrm>
            <a:off x="2767382" y="11123413"/>
            <a:ext cx="4515120" cy="146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Prof. WSEWS Marek Rybiński ®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Wyższa Szkoła Edukacja w Sporcie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Specjalność:Menedżer sportu</a:t>
            </a:r>
          </a:p>
          <a:p>
            <a:pPr algn="l" defTabSz="58420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Specjalność: Trener Przygotowania Motorycznego z elementami dietetyki w sporcie</a:t>
            </a:r>
          </a:p>
        </p:txBody>
      </p:sp>
      <p:sp>
        <p:nvSpPr>
          <p:cNvPr id="329" name="Opracowanie na podstawie…"/>
          <p:cNvSpPr txBox="1"/>
          <p:nvPr/>
        </p:nvSpPr>
        <p:spPr>
          <a:xfrm>
            <a:off x="17661597" y="11401998"/>
            <a:ext cx="3708401" cy="299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Opracowanie na podstawie</a:t>
            </a:r>
          </a:p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Fearless Negotiating: The Wish, Want, Walk Method To Reaching Agreements That Work (2007) Michael C.Donaldson</a:t>
            </a:r>
          </a:p>
          <a:p>
            <a:pPr defTabSz="584200"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25" y="428960"/>
            <a:ext cx="91440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195" y="2086041"/>
            <a:ext cx="18523427" cy="1144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613" y="9888036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02413 -0.001294" pathEditMode="relative">
                                      <p:cBhvr>
                                        <p:cTn id="6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63" y="529247"/>
            <a:ext cx="85344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32" y="1968046"/>
            <a:ext cx="20736504" cy="11621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17566 -0.003100" pathEditMode="relative">
                                      <p:cBhvr>
                                        <p:cTn id="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677" y="454360"/>
            <a:ext cx="82296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020" y="1843983"/>
            <a:ext cx="18448996" cy="11964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557" y="9913055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65176 -0.004611" pathEditMode="relative">
                                      <p:cBhvr>
                                        <p:cTn id="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38" y="853908"/>
            <a:ext cx="88773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45" y="3085216"/>
            <a:ext cx="17083809" cy="1043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613" y="9963093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19992 -0.005246" pathEditMode="relative">
                                      <p:cBhvr>
                                        <p:cTn id="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8" y="527122"/>
            <a:ext cx="82296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818" y="2447991"/>
            <a:ext cx="20414138" cy="1103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91946 -0.004367" pathEditMode="relative">
                                      <p:cBhvr>
                                        <p:cTn id="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089" y="655459"/>
            <a:ext cx="82296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630" y="2613431"/>
            <a:ext cx="17285314" cy="10679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5631" y="9913055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20416 -0.009518" pathEditMode="relative">
                                      <p:cBhvr>
                                        <p:cTn id="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1" y="369184"/>
            <a:ext cx="8928101" cy="186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298" y="2848643"/>
            <a:ext cx="20481253" cy="11435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0237" y="430929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98301 -0.011810" pathEditMode="relative">
                                      <p:cBhvr>
                                        <p:cTn id="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erception-3110813-1024x683.jpg" descr="perception-3110813-1024x683.jpg"/>
          <p:cNvPicPr>
            <a:picLocks noChangeAspect="1"/>
          </p:cNvPicPr>
          <p:nvPr/>
        </p:nvPicPr>
        <p:blipFill>
          <a:blip r:embed="rId2">
            <a:alphaModFix amt="26786"/>
          </a:blip>
          <a:stretch>
            <a:fillRect/>
          </a:stretch>
        </p:blipFill>
        <p:spPr>
          <a:xfrm>
            <a:off x="-49456" y="-973056"/>
            <a:ext cx="24482912" cy="163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8" y="411199"/>
            <a:ext cx="82296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16" y="2339330"/>
            <a:ext cx="16156657" cy="11202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Zrzut ekranu 2023-06-24 o 11.36.54.png" descr="Zrzut ekranu 2023-06-24 o 11.36.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7" y="10013130"/>
            <a:ext cx="2446050" cy="35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83222 -0.002416" pathEditMode="relative">
                                      <p:cBhvr>
                                        <p:cTn id="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Niestandardowy</PresentationFormat>
  <Paragraphs>16</Paragraphs>
  <Slides>18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Helvetica Neue</vt:lpstr>
      <vt:lpstr>Helvetica Neue Medium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Marek Rybiński</cp:lastModifiedBy>
  <cp:revision>2</cp:revision>
  <dcterms:modified xsi:type="dcterms:W3CDTF">2025-11-01T10:50:34Z</dcterms:modified>
</cp:coreProperties>
</file>