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687"/>
  </p:normalViewPr>
  <p:slideViewPr>
    <p:cSldViewPr snapToGrid="0" snapToObjects="1">
      <p:cViewPr varScale="1">
        <p:scale>
          <a:sx n="107" d="100"/>
          <a:sy n="107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A6FE58-4884-264E-9291-BABD3A399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BF6F21-29BC-2948-9B14-7E4010EF6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3670AD-E625-EC49-B3F2-850A95A9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565CAE-19CD-2B40-B8C1-1BC46F67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064B2A-D467-8D47-B7CE-26DC03E4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271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643ED7-646B-E644-9732-E7D7FA70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F4A1963-440C-674E-B63E-AD2F0C15B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BDD339-3580-104A-B6E9-BB45B50D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1214FC0-16AB-F947-9A27-2AEF25FC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3D8813F-0864-AE47-82EE-C7263BA0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495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E1A975E-CF18-7B47-956A-2C37E05A3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5EB68E-7E6C-2046-93DC-FF68EAF73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AC3C86C-0B1B-F14A-88C8-51066DBD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C3C97D-352E-404C-91D9-D6D524DB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D0514DE-2325-C84D-93B7-B08A552E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5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BD9DBD-C770-9F4B-9DEB-7B3CF838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42CABE-2AE7-D743-8A77-576E7F48A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762DAA5-CF72-DD4B-BC94-72350CE3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09AE9F-79D3-E246-A51B-E251B246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02DFE1-5FB1-CF4A-BE93-B1EACB91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40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BDF1F-59FA-4842-AFC6-0511E56A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DB9A3F-C42B-194F-9F7F-826F762A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D18BA4-3672-3140-BB45-4792688D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EA7BF3-4FBF-384F-8197-B20F6F47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29BA0E-59A4-244F-8B1F-01AA36C8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210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E2D430-1DC6-CC4B-8620-FF3B2A79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E3F6D8-1C21-464A-8492-1CD486414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1E9E640-1C38-E340-819E-1D77DAA00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F1ABAA0-CF05-D54C-B9C5-1547BFC3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58B983-0D1C-A54B-8D28-D64E3C5B5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4D2729-D33D-8544-94DD-865FF9081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587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C604BA-6F55-C444-999F-92A7A4B6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00087D1-B3C8-5442-B368-FD50DDE13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28FB748-7164-884C-BC42-B7BC02197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919D37C-9BC0-7F43-9321-6EEF72D14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780D850-69C8-9945-BD39-9C4BBB3FB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ED3C41-4161-BB4E-816D-E8B9C312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78BEB70-57B9-8D44-8751-7B3A9F83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D0A8806-5B7E-1242-A020-F643B74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68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23F80-8DE8-964B-9160-1A29A292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EC123A3-1798-034F-99E8-0EEE9207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21B0D5-02BE-F44C-817C-4248D6E4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84DB7CE-961E-2D45-9576-B3D426F9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53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6911422-08EB-4B46-82E2-B870CC88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F5EDEC9-83E4-0040-B071-23301AE4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2E7C1F-7986-1B4C-9A3A-77E52DDB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28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E2A5BA-9F50-2A42-9C04-9AD57C83A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6107BF-2FE7-C84C-8D5F-4E2D5377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705D15D-0013-BF43-9A7C-94B45C71F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827020-71C2-3C46-82BA-912D673B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2EFA3BD-8FAB-EC41-8323-53FCDD57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4A83F4E-D2AB-C443-9F7A-E16141FD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05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3E414A-5968-5949-B72D-5A2F511F0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67E55E3-6158-EA4E-B40C-4BF94C18E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5A150CF-CB91-2F47-B66B-3857EAD5F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E02797-AC41-2841-8804-9FE5FE4D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FE7F48-BA5B-B843-AC87-696BCDEB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5C0A444-4147-8C4A-AE38-C159EAA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26BD008-064C-7340-BBF6-6BBFE6120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6E141F-C1BA-DB4E-A048-F2A3F4CC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53033F-80B9-304A-8C3A-45209E87B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2C0668A-7EAC-CB46-B3E9-CA424BC20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1CEA60-D7D8-F74C-98AF-17467A60E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753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C5F596D-61E3-354E-AE8F-8700E3DAB965}"/>
              </a:ext>
            </a:extLst>
          </p:cNvPr>
          <p:cNvSpPr txBox="1"/>
          <p:nvPr/>
        </p:nvSpPr>
        <p:spPr>
          <a:xfrm>
            <a:off x="338666" y="355600"/>
            <a:ext cx="107526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Slajd „Kontakt z menedżerem” – umieszczamy jako ostatni slajd projektu:</a:t>
            </a:r>
          </a:p>
          <a:p>
            <a:endParaRPr lang="pl-PL" dirty="0"/>
          </a:p>
          <a:p>
            <a:r>
              <a:rPr lang="pl-PL" dirty="0"/>
              <a:t>Treść slajdu musi zawierać:</a:t>
            </a:r>
          </a:p>
          <a:p>
            <a:pPr marL="342900" indent="-342900">
              <a:buAutoNum type="arabicPeriod"/>
            </a:pPr>
            <a:endParaRPr lang="pl-PL" dirty="0"/>
          </a:p>
          <a:p>
            <a:pPr marL="342900" indent="-342900">
              <a:buAutoNum type="arabicPeriod"/>
            </a:pPr>
            <a:r>
              <a:rPr lang="pl-PL" dirty="0"/>
              <a:t>Zdjęcie autora</a:t>
            </a:r>
          </a:p>
          <a:p>
            <a:pPr marL="342900" indent="-342900">
              <a:buAutoNum type="arabicPeriod"/>
            </a:pPr>
            <a:r>
              <a:rPr lang="pl-PL" dirty="0"/>
              <a:t>Dane kontaktowe: strona Internetowa, adres mailowy, kontakt telefoniczny, adres do korespondencji, ewentualny linki do </a:t>
            </a:r>
            <a:r>
              <a:rPr lang="pl-PL" dirty="0" err="1"/>
              <a:t>social</a:t>
            </a:r>
            <a:r>
              <a:rPr lang="pl-PL" dirty="0"/>
              <a:t> mediów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8124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41</Words>
  <Application>Microsoft Macintosh PowerPoint</Application>
  <PresentationFormat>Panoramiczny</PresentationFormat>
  <Paragraphs>12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3</cp:revision>
  <dcterms:created xsi:type="dcterms:W3CDTF">2022-09-24T12:45:16Z</dcterms:created>
  <dcterms:modified xsi:type="dcterms:W3CDTF">2022-09-24T13:16:15Z</dcterms:modified>
</cp:coreProperties>
</file>