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8" r:id="rId19"/>
    <p:sldId id="289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60" d="100"/>
          <a:sy n="60" d="100"/>
        </p:scale>
        <p:origin x="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484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i dat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 i data</a:t>
            </a:r>
          </a:p>
        </p:txBody>
      </p:sp>
      <p:sp>
        <p:nvSpPr>
          <p:cNvPr id="12" name="Tytuł prezentacji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Tytuł prezentacji</a:t>
            </a:r>
          </a:p>
        </p:txBody>
      </p:sp>
      <p:sp>
        <p:nvSpPr>
          <p:cNvPr id="13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Podtytuł prezentacji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świadcze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reść - poziom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Oświadczenie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ażny f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reść - poziom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Informacje dotyczące fakt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Informacje dotyczące faktu</a:t>
            </a:r>
          </a:p>
        </p:txBody>
      </p:sp>
      <p:sp>
        <p:nvSpPr>
          <p:cNvPr id="108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Uznanie autorstw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Uznanie autorstwa</a:t>
            </a:r>
          </a:p>
        </p:txBody>
      </p:sp>
      <p:sp>
        <p:nvSpPr>
          <p:cNvPr id="116" name="Treść - poziom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„Cytat godny uwagi”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3 sztu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Miska sałatki ze smażonym ryżem, gotowanymi jajkami i pałeczkami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Miska z ciasteczkami z łososia, sałatką i hummusem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Miska z makaronem pappardelle, masłem pietruszkowym, prażonymi orzechami oraz tartym parmezanem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miska sałatki ze smażonym ryżem, gotowanymi jajkami i pałeczkami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wokado i limonki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ytuł prezentacji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Tytuł prezentacji</a:t>
            </a:r>
          </a:p>
        </p:txBody>
      </p:sp>
      <p:sp>
        <p:nvSpPr>
          <p:cNvPr id="23" name="Autor i dat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 i data</a:t>
            </a:r>
          </a:p>
        </p:txBody>
      </p:sp>
      <p:sp>
        <p:nvSpPr>
          <p:cNvPr id="24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Podtytuł prezentacji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zdjęcie (zamienn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iska z ciasteczkami z łososia, sałatką i hummusem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ytuł slajdu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Tytuł slajdu</a:t>
            </a:r>
          </a:p>
        </p:txBody>
      </p:sp>
      <p:sp>
        <p:nvSpPr>
          <p:cNvPr id="34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Podtytuł slajdu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ytuł slajdu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Tytuł slajdu</a:t>
            </a:r>
          </a:p>
        </p:txBody>
      </p:sp>
      <p:sp>
        <p:nvSpPr>
          <p:cNvPr id="43" name="Podtytuł slajd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Podtytuł slajdu</a:t>
            </a:r>
          </a:p>
        </p:txBody>
      </p:sp>
      <p:sp>
        <p:nvSpPr>
          <p:cNvPr id="44" name="Treść - poziom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punktora na slajdzie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reść - poziom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Tekst punktora na slajdzie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odtytuł slajd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Podtytuł slajdu</a:t>
            </a:r>
          </a:p>
        </p:txBody>
      </p:sp>
      <p:sp>
        <p:nvSpPr>
          <p:cNvPr id="61" name="Treść - poziom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Tekst punktora na slajdzie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Miska z makaronem pappardelle, masłem pietruszkowym, prażonymi orzechami oraz tartym parmezanem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Tytuł slajdu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Tytuł slajdu</a:t>
            </a:r>
          </a:p>
        </p:txBody>
      </p:sp>
      <p:sp>
        <p:nvSpPr>
          <p:cNvPr id="64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ytuł sekcji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Tytuł sekcji</a:t>
            </a:r>
          </a:p>
        </p:txBody>
      </p:sp>
      <p:sp>
        <p:nvSpPr>
          <p:cNvPr id="72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ytuł slajdu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Tytuł slajdu</a:t>
            </a:r>
          </a:p>
        </p:txBody>
      </p:sp>
      <p:sp>
        <p:nvSpPr>
          <p:cNvPr id="80" name="Podtytuł slajd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Podtytuł slajdu</a:t>
            </a:r>
          </a:p>
        </p:txBody>
      </p:sp>
      <p:sp>
        <p:nvSpPr>
          <p:cNvPr id="8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ytuł programu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Tytuł programu</a:t>
            </a:r>
          </a:p>
        </p:txBody>
      </p:sp>
      <p:sp>
        <p:nvSpPr>
          <p:cNvPr id="89" name="Podtytuł program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Podtytuł programu</a:t>
            </a:r>
          </a:p>
        </p:txBody>
      </p:sp>
      <p:sp>
        <p:nvSpPr>
          <p:cNvPr id="90" name="Treść - poziom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Tematy programu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slajdu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Tytuł slajdu</a:t>
            </a:r>
          </a:p>
        </p:txBody>
      </p:sp>
      <p:sp>
        <p:nvSpPr>
          <p:cNvPr id="3" name="Treść - poziom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Tekst punktora na slajdzie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1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2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microsoft.com/office/2007/relationships/media" Target="../media/media8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3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media9.mp3"/><Relationship Id="rId11" Type="http://schemas.openxmlformats.org/officeDocument/2006/relationships/image" Target="../media/image2.png"/><Relationship Id="rId5" Type="http://schemas.microsoft.com/office/2007/relationships/media" Target="../media/media9.mp3"/><Relationship Id="rId10" Type="http://schemas.openxmlformats.org/officeDocument/2006/relationships/image" Target="../media/image5.png"/><Relationship Id="rId4" Type="http://schemas.openxmlformats.org/officeDocument/2006/relationships/audio" Target="../media/media8.mp3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12.mp3"/><Relationship Id="rId7" Type="http://schemas.openxmlformats.org/officeDocument/2006/relationships/image" Target="../media/image8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audio" Target="../media/media12.mp3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erception-3110813-1024x683.jpg" descr="perception-3110813-1024x683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49456" y="-973056"/>
            <a:ext cx="24482912" cy="16329913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NEGOCJACJE W SPORCIE"/>
          <p:cNvSpPr txBox="1"/>
          <p:nvPr/>
        </p:nvSpPr>
        <p:spPr>
          <a:xfrm>
            <a:off x="4040019" y="161574"/>
            <a:ext cx="16804280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800" b="1">
                <a:solidFill>
                  <a:srgbClr val="000000"/>
                </a:solidFill>
              </a:defRPr>
            </a:lvl1pPr>
          </a:lstStyle>
          <a:p>
            <a:r>
              <a:rPr dirty="0"/>
              <a:t>NEGOCJACJE W SPORCIE</a:t>
            </a:r>
            <a:r>
              <a:rPr lang="pl-PL" dirty="0"/>
              <a:t> </a:t>
            </a:r>
            <a:r>
              <a:rPr lang="pl-PL" dirty="0" err="1"/>
              <a:t>cz.I</a:t>
            </a:r>
            <a:endParaRPr dirty="0"/>
          </a:p>
        </p:txBody>
      </p:sp>
      <p:sp>
        <p:nvSpPr>
          <p:cNvPr id="153" name="Prof. WSEWS Marek Rybiński ®…"/>
          <p:cNvSpPr txBox="1"/>
          <p:nvPr/>
        </p:nvSpPr>
        <p:spPr>
          <a:xfrm>
            <a:off x="1083177" y="10115913"/>
            <a:ext cx="6550198" cy="2146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Prof. WSEWS Marek Rybiński ®</a:t>
            </a:r>
          </a:p>
          <a:p>
            <a:pPr algn="l" defTabSz="584200">
              <a:defRPr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Wyższa Szkoła Edukacja w Sporcie</a:t>
            </a:r>
          </a:p>
          <a:p>
            <a:pPr algn="l" defTabSz="584200">
              <a:defRPr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Specjalność:Menedżer sportu</a:t>
            </a:r>
          </a:p>
          <a:p>
            <a:pPr algn="l" defTabSz="584200">
              <a:defRPr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Specjalność: Trener Przygotowania Motorycznego z elementami dietetyki w sporcie</a:t>
            </a:r>
          </a:p>
        </p:txBody>
      </p:sp>
      <p:sp>
        <p:nvSpPr>
          <p:cNvPr id="154" name="Opracowanie na podstawie…"/>
          <p:cNvSpPr txBox="1"/>
          <p:nvPr/>
        </p:nvSpPr>
        <p:spPr>
          <a:xfrm>
            <a:off x="14847845" y="10101160"/>
            <a:ext cx="6910950" cy="2175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584200">
              <a:defRPr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Opracowanie na podstawie</a:t>
            </a:r>
          </a:p>
          <a:p>
            <a:pPr defTabSz="584200">
              <a:defRPr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Fearless Negotiating: The Wish, Want, Walk Method To Reaching Agreements That Work (2007) Michael C.Donaldson</a:t>
            </a:r>
          </a:p>
          <a:p>
            <a:pPr defTabSz="584200">
              <a:defRPr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pic>
        <p:nvPicPr>
          <p:cNvPr id="155" name="Negocjacje-w-sporcieAutor-aud1664574512.mp3" descr="Negocjacje-w-sporcieAutor-aud1664574512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18959" y="-2587840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Wszelkie-prawa-zastrzeżone-ża1660285617.mp3" descr="Wszelkie-prawa-zastrzeżone-ża1660285617.mp3"/>
          <p:cNvPicPr>
            <a:picLocks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25380" y="-2537565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All-rights-reserved-no-1660003569.mp3" descr="All-rights-reserved-no-1660003569.mp3"/>
          <p:cNvPicPr>
            <a:picLocks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173929" y="-2336466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Opracowanie-na-podstawie-publi1664574923.mp3" descr="Opracowanie-na-podstawie-publi1664574923.mp3"/>
          <p:cNvPicPr>
            <a:picLocks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533519" y="-2261054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Fearless-Negotiating-The-Wish1664575059.mp3" descr="Fearless-Negotiating-The-Wish1664575059.mp3"/>
          <p:cNvPicPr>
            <a:picLocks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46384" y="-2210779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WYŻSZA SZKOŁA EDUKACJA W SPORCIE"/>
          <p:cNvSpPr txBox="1"/>
          <p:nvPr/>
        </p:nvSpPr>
        <p:spPr>
          <a:xfrm>
            <a:off x="12538188" y="1405506"/>
            <a:ext cx="5308165" cy="480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 defTabSz="457200">
              <a:defRPr sz="2200">
                <a:solidFill>
                  <a:srgbClr val="000000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t>WYŻSZA SZKOŁA EDUKACJA W SPORCIE</a:t>
            </a:r>
          </a:p>
        </p:txBody>
      </p:sp>
      <p:sp>
        <p:nvSpPr>
          <p:cNvPr id="161" name="WORKBOOK EWS"/>
          <p:cNvSpPr txBox="1"/>
          <p:nvPr/>
        </p:nvSpPr>
        <p:spPr>
          <a:xfrm rot="5400000">
            <a:off x="16127874" y="5918425"/>
            <a:ext cx="12983610" cy="2080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 defTabSz="457200">
              <a:defRPr sz="12800">
                <a:solidFill>
                  <a:srgbClr val="FFFFFF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t>WORKBOOK EWS </a:t>
            </a:r>
          </a:p>
        </p:txBody>
      </p:sp>
      <p:pic>
        <p:nvPicPr>
          <p:cNvPr id="162" name="wprowadzenie-do-negocjacji1701601422.mp3" descr="wprowadzenie-do-negocjacji1701601422.mp3"/>
          <p:cNvPicPr>
            <a:picLocks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376485" y="-2430061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9" fill="hold"/>
                                        <p:tgtEl>
                                          <p:spTgt spid="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55" fill="hold"/>
                                        <p:tgtEl>
                                          <p:spTgt spid="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095" fill="hold"/>
                                        <p:tgtEl>
                                          <p:spTgt spid="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447" fill="hold"/>
                                        <p:tgtEl>
                                          <p:spTgt spid="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167" fill="hold"/>
                                        <p:tgtEl>
                                          <p:spTgt spid="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312" fill="hold"/>
                                        <p:tgtEl>
                                          <p:spTgt spid="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7" fill="hold" display="0">
                  <p:stCondLst>
                    <p:cond delay="indefinite"/>
                  </p:stCondLst>
                </p:cTn>
                <p:tgtEl>
                  <p:spTgt spid="155"/>
                </p:tgtEl>
              </p:cMediaNode>
            </p:audio>
            <p:audio>
              <p:cMediaNode vol="100000" showWhenStopped="0">
                <p:cTn id="28" fill="hold" display="0">
                  <p:stCondLst>
                    <p:cond delay="indefinite"/>
                  </p:stCondLst>
                </p:cTn>
                <p:tgtEl>
                  <p:spTgt spid="156"/>
                </p:tgtEl>
              </p:cMediaNode>
            </p:audio>
            <p:audio>
              <p:cMediaNode vol="100000" showWhenStopped="0">
                <p:cTn id="29" fill="hold" display="0">
                  <p:stCondLst>
                    <p:cond delay="indefinite"/>
                  </p:stCondLst>
                </p:cTn>
                <p:tgtEl>
                  <p:spTgt spid="157"/>
                </p:tgtEl>
              </p:cMediaNode>
            </p:audio>
            <p:audio>
              <p:cMediaNode vol="100000" showWhenStopped="0">
                <p:cTn id="30" fill="hold" display="0">
                  <p:stCondLst>
                    <p:cond delay="indefinite"/>
                  </p:stCondLst>
                </p:cTn>
                <p:tgtEl>
                  <p:spTgt spid="158"/>
                </p:tgtEl>
              </p:cMediaNode>
            </p:audio>
            <p:audio>
              <p:cMediaNode vol="100000" showWhenStopped="0">
                <p:cTn id="31" fill="hold" display="0">
                  <p:stCondLst>
                    <p:cond delay="indefinite"/>
                  </p:stCondLst>
                </p:cTn>
                <p:tgtEl>
                  <p:spTgt spid="159"/>
                </p:tgtEl>
              </p:cMediaNode>
            </p:audio>
            <p:audio>
              <p:cMediaNode vol="100000" showWhenStopped="0">
                <p:cTn id="32" fill="hold" display="0">
                  <p:stCondLst>
                    <p:cond delay="indefinite"/>
                  </p:stCondLst>
                </p:cTn>
                <p:tgtEl>
                  <p:spTgt spid="16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erception-3110813-1024x683.jpg" descr="perception-3110813-1024x683.jpg"/>
          <p:cNvPicPr>
            <a:picLocks noChangeAspect="1"/>
          </p:cNvPicPr>
          <p:nvPr/>
        </p:nvPicPr>
        <p:blipFill>
          <a:blip r:embed="rId2">
            <a:alphaModFix amt="26786"/>
          </a:blip>
          <a:stretch>
            <a:fillRect/>
          </a:stretch>
        </p:blipFill>
        <p:spPr>
          <a:xfrm>
            <a:off x="-49456" y="-973056"/>
            <a:ext cx="24482912" cy="16329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90" y="590885"/>
            <a:ext cx="8356601" cy="168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6847" y="2340041"/>
            <a:ext cx="18569742" cy="107988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Zrzut ekranu 2023-06-24 o 11.36.54.png" descr="Zrzut ekranu 2023-06-24 o 11.36.5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25557" y="9787961"/>
            <a:ext cx="2446050" cy="35087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542776 -0.005937" pathEditMode="relative">
                                      <p:cBhvr>
                                        <p:cTn id="6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2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erception-3110813-1024x683.jpg" descr="perception-3110813-1024x683.jpg"/>
          <p:cNvPicPr>
            <a:picLocks noChangeAspect="1"/>
          </p:cNvPicPr>
          <p:nvPr/>
        </p:nvPicPr>
        <p:blipFill>
          <a:blip r:embed="rId2">
            <a:alphaModFix amt="26786"/>
          </a:blip>
          <a:stretch>
            <a:fillRect/>
          </a:stretch>
        </p:blipFill>
        <p:spPr>
          <a:xfrm>
            <a:off x="-49456" y="-973056"/>
            <a:ext cx="24482912" cy="16329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9" y="558634"/>
            <a:ext cx="8229601" cy="168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773" y="2587691"/>
            <a:ext cx="20506566" cy="10253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Zrzut ekranu 2023-06-24 o 11.36.54.png" descr="Zrzut ekranu 2023-06-24 o 11.36.5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75669" y="9988112"/>
            <a:ext cx="2446049" cy="35087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619342 -0.006084" pathEditMode="relative">
                                      <p:cBhvr>
                                        <p:cTn id="6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2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erception-3110813-1024x683.jpg" descr="perception-3110813-1024x683.jpg"/>
          <p:cNvPicPr>
            <a:picLocks noChangeAspect="1"/>
          </p:cNvPicPr>
          <p:nvPr/>
        </p:nvPicPr>
        <p:blipFill>
          <a:blip r:embed="rId2">
            <a:alphaModFix amt="26786"/>
          </a:blip>
          <a:stretch>
            <a:fillRect/>
          </a:stretch>
        </p:blipFill>
        <p:spPr>
          <a:xfrm>
            <a:off x="-49456" y="-973056"/>
            <a:ext cx="24482912" cy="16329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16" y="278135"/>
            <a:ext cx="8661401" cy="1244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2622" y="2141072"/>
            <a:ext cx="21205079" cy="11488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Zrzut ekranu 2023-06-24 o 11.36.54.png" descr="Zrzut ekranu 2023-06-24 o 11.36.5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95" y="9963093"/>
            <a:ext cx="2446050" cy="35087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589595 -0.002823" pathEditMode="relative">
                                      <p:cBhvr>
                                        <p:cTn id="6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2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erception-3110813-1024x683.jpg" descr="perception-3110813-1024x683.jpg"/>
          <p:cNvPicPr>
            <a:picLocks noChangeAspect="1"/>
          </p:cNvPicPr>
          <p:nvPr/>
        </p:nvPicPr>
        <p:blipFill>
          <a:blip r:embed="rId2">
            <a:alphaModFix amt="26786"/>
          </a:blip>
          <a:stretch>
            <a:fillRect/>
          </a:stretch>
        </p:blipFill>
        <p:spPr>
          <a:xfrm>
            <a:off x="-49456" y="-973056"/>
            <a:ext cx="24482912" cy="16329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64" y="520008"/>
            <a:ext cx="9144001" cy="1866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1636" y="2945469"/>
            <a:ext cx="18201486" cy="11756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Zrzut ekranu 2023-06-24 o 11.36.54.png" descr="Zrzut ekranu 2023-06-24 o 11.36.5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25631" y="9938074"/>
            <a:ext cx="2446050" cy="35087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578411 -0.005541" pathEditMode="relative">
                                      <p:cBhvr>
                                        <p:cTn id="6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2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perception-3110813-1024x683.jpg" descr="perception-3110813-1024x683.jpg"/>
          <p:cNvPicPr>
            <a:picLocks noChangeAspect="1"/>
          </p:cNvPicPr>
          <p:nvPr/>
        </p:nvPicPr>
        <p:blipFill>
          <a:blip r:embed="rId2">
            <a:alphaModFix amt="26786"/>
          </a:blip>
          <a:stretch>
            <a:fillRect/>
          </a:stretch>
        </p:blipFill>
        <p:spPr>
          <a:xfrm>
            <a:off x="-49456" y="-973056"/>
            <a:ext cx="24482912" cy="16329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4105" y="659183"/>
            <a:ext cx="8229601" cy="168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421" y="2677456"/>
            <a:ext cx="18840647" cy="113257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Zrzut ekranu 2023-06-24 o 11.36.54.png" descr="Zrzut ekranu 2023-06-24 o 11.36.5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75669" y="10038149"/>
            <a:ext cx="2446049" cy="35087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657554 -0.007484" pathEditMode="relative">
                                      <p:cBhvr>
                                        <p:cTn id="6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2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erception-3110813-1024x683.jpg" descr="perception-3110813-1024x683.jpg"/>
          <p:cNvPicPr>
            <a:picLocks noChangeAspect="1"/>
          </p:cNvPicPr>
          <p:nvPr/>
        </p:nvPicPr>
        <p:blipFill>
          <a:blip r:embed="rId2">
            <a:alphaModFix amt="26786"/>
          </a:blip>
          <a:stretch>
            <a:fillRect/>
          </a:stretch>
        </p:blipFill>
        <p:spPr>
          <a:xfrm>
            <a:off x="-49456" y="-973056"/>
            <a:ext cx="24482912" cy="16329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90" y="175199"/>
            <a:ext cx="9512301" cy="1866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498" y="2228367"/>
            <a:ext cx="20396826" cy="10868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Zrzut ekranu 2023-06-24 o 11.36.54.png" descr="Zrzut ekranu 2023-06-24 o 11.36.5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25406" y="430929"/>
            <a:ext cx="2446050" cy="35087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587311 0.008371" pathEditMode="relative">
                                      <p:cBhvr>
                                        <p:cTn id="6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2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perception-3110813-1024x683.jpg" descr="perception-3110813-1024x683.jpg"/>
          <p:cNvPicPr>
            <a:picLocks noChangeAspect="1"/>
          </p:cNvPicPr>
          <p:nvPr/>
        </p:nvPicPr>
        <p:blipFill>
          <a:blip r:embed="rId2">
            <a:alphaModFix amt="26786"/>
          </a:blip>
          <a:stretch>
            <a:fillRect/>
          </a:stretch>
        </p:blipFill>
        <p:spPr>
          <a:xfrm>
            <a:off x="-49456" y="-973056"/>
            <a:ext cx="24482912" cy="16329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3830" y="353548"/>
            <a:ext cx="8229601" cy="1244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346" y="2251141"/>
            <a:ext cx="21504602" cy="12647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Zrzut ekranu 2023-06-24 o 11.36.54.png" descr="Zrzut ekranu 2023-06-24 o 11.36.5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25557" y="305835"/>
            <a:ext cx="2446050" cy="35087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638932 0.000351" pathEditMode="relative">
                                      <p:cBhvr>
                                        <p:cTn id="6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2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erception-3110813-1024x683.jpg" descr="perception-3110813-1024x683.jpg"/>
          <p:cNvPicPr>
            <a:picLocks noChangeAspect="1"/>
          </p:cNvPicPr>
          <p:nvPr/>
        </p:nvPicPr>
        <p:blipFill>
          <a:blip r:embed="rId2">
            <a:alphaModFix amt="26786"/>
          </a:blip>
          <a:stretch>
            <a:fillRect/>
          </a:stretch>
        </p:blipFill>
        <p:spPr>
          <a:xfrm>
            <a:off x="-49456" y="-973056"/>
            <a:ext cx="24482912" cy="16329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7402" y="586397"/>
            <a:ext cx="8229601" cy="1181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456" y="2060641"/>
            <a:ext cx="18059609" cy="11134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Zrzut ekranu 2023-06-24 o 11.36.54.png" descr="Zrzut ekranu 2023-06-24 o 11.36.5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25557" y="9913055"/>
            <a:ext cx="2446050" cy="35087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640616 0.000369" pathEditMode="relative">
                                      <p:cBhvr>
                                        <p:cTn id="6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2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perception-3110813-1024x683.jpg" descr="perception-3110813-1024x6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456" y="-973056"/>
            <a:ext cx="24482912" cy="16329913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NEGOCJACJE W SPORCIE"/>
          <p:cNvSpPr txBox="1"/>
          <p:nvPr/>
        </p:nvSpPr>
        <p:spPr>
          <a:xfrm>
            <a:off x="5202750" y="169587"/>
            <a:ext cx="14478814" cy="1440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800" b="1">
                <a:solidFill>
                  <a:srgbClr val="000000"/>
                </a:solidFill>
              </a:defRPr>
            </a:lvl1pPr>
          </a:lstStyle>
          <a:p>
            <a:r>
              <a:t>NEGOCJACJE W SPORCIE</a:t>
            </a:r>
          </a:p>
        </p:txBody>
      </p:sp>
      <p:sp>
        <p:nvSpPr>
          <p:cNvPr id="328" name="Prof. WSEWS Marek Rybiński ®…"/>
          <p:cNvSpPr txBox="1"/>
          <p:nvPr/>
        </p:nvSpPr>
        <p:spPr>
          <a:xfrm>
            <a:off x="2767382" y="11123413"/>
            <a:ext cx="4515120" cy="1464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1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Prof. WSEWS Marek Rybiński ®</a:t>
            </a:r>
          </a:p>
          <a:p>
            <a:pPr algn="l" defTabSz="584200">
              <a:defRPr sz="1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Wyższa Szkoła Edukacja w Sporcie</a:t>
            </a:r>
          </a:p>
          <a:p>
            <a:pPr algn="l" defTabSz="584200">
              <a:defRPr sz="1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Specjalność:Menedżer sportu</a:t>
            </a:r>
          </a:p>
          <a:p>
            <a:pPr algn="l" defTabSz="584200">
              <a:defRPr sz="1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Specjalność: Trener Przygotowania Motorycznego z elementami dietetyki w sporcie</a:t>
            </a:r>
          </a:p>
        </p:txBody>
      </p:sp>
      <p:sp>
        <p:nvSpPr>
          <p:cNvPr id="329" name="Opracowanie na podstawie…"/>
          <p:cNvSpPr txBox="1"/>
          <p:nvPr/>
        </p:nvSpPr>
        <p:spPr>
          <a:xfrm>
            <a:off x="17661597" y="11401998"/>
            <a:ext cx="3708401" cy="2992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584200">
              <a:defRPr sz="1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Opracowanie na podstawie</a:t>
            </a:r>
          </a:p>
          <a:p>
            <a:pPr defTabSz="584200">
              <a:defRPr sz="1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Fearless Negotiating: The Wish, Want, Walk Method To Reaching Agreements That Work (2007) Michael C.Donaldson</a:t>
            </a:r>
          </a:p>
          <a:p>
            <a:pPr defTabSz="584200">
              <a:defRPr sz="1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perception-3110813-1024x683.jpg" descr="perception-3110813-1024x683.jpg"/>
          <p:cNvPicPr>
            <a:picLocks noChangeAspect="1"/>
          </p:cNvPicPr>
          <p:nvPr/>
        </p:nvPicPr>
        <p:blipFill>
          <a:blip r:embed="rId2">
            <a:alphaModFix amt="26786"/>
          </a:blip>
          <a:stretch>
            <a:fillRect/>
          </a:stretch>
        </p:blipFill>
        <p:spPr>
          <a:xfrm>
            <a:off x="-49456" y="-973056"/>
            <a:ext cx="24482912" cy="163299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erception-3110813-1024x683.jpg" descr="perception-3110813-1024x683.jpg"/>
          <p:cNvPicPr>
            <a:picLocks noChangeAspect="1"/>
          </p:cNvPicPr>
          <p:nvPr/>
        </p:nvPicPr>
        <p:blipFill>
          <a:blip r:embed="rId3">
            <a:alphaModFix amt="26786"/>
          </a:blip>
          <a:stretch>
            <a:fillRect/>
          </a:stretch>
        </p:blipFill>
        <p:spPr>
          <a:xfrm>
            <a:off x="-49456" y="-1306956"/>
            <a:ext cx="24482912" cy="16329912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Mam nadzieję iż przedstawione w komplecie sześciu worbooków techniki i metody negocjacji pomogą przyszłym menedżerom…"/>
          <p:cNvSpPr txBox="1"/>
          <p:nvPr/>
        </p:nvSpPr>
        <p:spPr>
          <a:xfrm>
            <a:off x="-346691" y="827558"/>
            <a:ext cx="25077378" cy="10997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5900">
                <a:solidFill>
                  <a:srgbClr val="000000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pPr>
            <a:r>
              <a:rPr dirty="0"/>
              <a:t>Mam </a:t>
            </a:r>
            <a:r>
              <a:rPr dirty="0" err="1"/>
              <a:t>nadzieję</a:t>
            </a:r>
            <a:r>
              <a:rPr dirty="0"/>
              <a:t> </a:t>
            </a:r>
            <a:r>
              <a:rPr dirty="0" err="1"/>
              <a:t>iż</a:t>
            </a:r>
            <a:r>
              <a:rPr dirty="0"/>
              <a:t> </a:t>
            </a:r>
            <a:r>
              <a:rPr dirty="0" err="1"/>
              <a:t>przedstawione</a:t>
            </a:r>
            <a:r>
              <a:rPr dirty="0"/>
              <a:t> w </a:t>
            </a:r>
            <a:r>
              <a:rPr dirty="0" err="1"/>
              <a:t>komplecie</a:t>
            </a:r>
            <a:endParaRPr lang="pl-PL" dirty="0"/>
          </a:p>
          <a:p>
            <a:pPr>
              <a:lnSpc>
                <a:spcPct val="150000"/>
              </a:lnSpc>
              <a:defRPr sz="5900">
                <a:solidFill>
                  <a:srgbClr val="000000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pPr>
            <a:r>
              <a:rPr dirty="0"/>
              <a:t> </a:t>
            </a:r>
            <a:r>
              <a:rPr dirty="0" err="1"/>
              <a:t>sześciu</a:t>
            </a:r>
            <a:r>
              <a:rPr dirty="0"/>
              <a:t> </a:t>
            </a:r>
            <a:r>
              <a:rPr dirty="0" err="1"/>
              <a:t>worbooków</a:t>
            </a:r>
            <a:r>
              <a:rPr dirty="0"/>
              <a:t> </a:t>
            </a:r>
            <a:r>
              <a:rPr dirty="0" err="1"/>
              <a:t>techniki</a:t>
            </a:r>
            <a:endParaRPr lang="pl-PL" dirty="0"/>
          </a:p>
          <a:p>
            <a:pPr>
              <a:lnSpc>
                <a:spcPct val="150000"/>
              </a:lnSpc>
              <a:defRPr sz="5900">
                <a:solidFill>
                  <a:srgbClr val="000000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pP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metody</a:t>
            </a:r>
            <a:r>
              <a:rPr dirty="0"/>
              <a:t> </a:t>
            </a:r>
            <a:r>
              <a:rPr dirty="0" err="1"/>
              <a:t>negocjacji</a:t>
            </a:r>
            <a:r>
              <a:rPr dirty="0"/>
              <a:t> </a:t>
            </a:r>
            <a:r>
              <a:rPr dirty="0" err="1"/>
              <a:t>pomogą</a:t>
            </a:r>
            <a:r>
              <a:rPr dirty="0"/>
              <a:t> </a:t>
            </a:r>
            <a:r>
              <a:rPr dirty="0" err="1"/>
              <a:t>przyszłym</a:t>
            </a:r>
            <a:r>
              <a:rPr dirty="0"/>
              <a:t> </a:t>
            </a:r>
            <a:r>
              <a:rPr dirty="0" err="1"/>
              <a:t>menedżerom</a:t>
            </a:r>
            <a:r>
              <a:rPr dirty="0"/>
              <a:t> </a:t>
            </a:r>
          </a:p>
          <a:p>
            <a:pPr>
              <a:lnSpc>
                <a:spcPct val="150000"/>
              </a:lnSpc>
              <a:defRPr sz="5900">
                <a:solidFill>
                  <a:srgbClr val="000000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pP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trenerom</a:t>
            </a:r>
            <a:r>
              <a:rPr dirty="0"/>
              <a:t> W </a:t>
            </a:r>
            <a:r>
              <a:rPr dirty="0" err="1"/>
              <a:t>procesie</a:t>
            </a:r>
            <a:r>
              <a:rPr dirty="0"/>
              <a:t> </a:t>
            </a:r>
            <a:r>
              <a:rPr dirty="0" err="1"/>
              <a:t>negocjacji</a:t>
            </a:r>
            <a:r>
              <a:rPr dirty="0"/>
              <a:t> </a:t>
            </a:r>
            <a:r>
              <a:rPr dirty="0" err="1"/>
              <a:t>uposażenia</a:t>
            </a:r>
            <a:endParaRPr lang="pl-PL" dirty="0"/>
          </a:p>
          <a:p>
            <a:pPr>
              <a:lnSpc>
                <a:spcPct val="150000"/>
              </a:lnSpc>
              <a:defRPr sz="5900">
                <a:solidFill>
                  <a:srgbClr val="000000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pP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warunków</a:t>
            </a:r>
            <a:r>
              <a:rPr dirty="0"/>
              <a:t> </a:t>
            </a:r>
            <a:r>
              <a:rPr dirty="0" err="1"/>
              <a:t>pracy</a:t>
            </a:r>
            <a:r>
              <a:rPr dirty="0"/>
              <a:t> </a:t>
            </a:r>
            <a:r>
              <a:rPr dirty="0" err="1"/>
              <a:t>czy</a:t>
            </a:r>
            <a:r>
              <a:rPr dirty="0"/>
              <a:t> </a:t>
            </a:r>
            <a:r>
              <a:rPr dirty="0" err="1"/>
              <a:t>też</a:t>
            </a:r>
            <a:r>
              <a:rPr dirty="0"/>
              <a:t> </a:t>
            </a:r>
            <a:r>
              <a:rPr dirty="0" err="1"/>
              <a:t>współpracy</a:t>
            </a:r>
            <a:endParaRPr lang="pl-PL" dirty="0"/>
          </a:p>
          <a:p>
            <a:pPr>
              <a:lnSpc>
                <a:spcPct val="150000"/>
              </a:lnSpc>
              <a:defRPr sz="5900">
                <a:solidFill>
                  <a:srgbClr val="000000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pPr>
            <a:r>
              <a:rPr dirty="0"/>
              <a:t> Z </a:t>
            </a:r>
            <a:r>
              <a:rPr dirty="0" err="1"/>
              <a:t>przyszłym</a:t>
            </a:r>
            <a:r>
              <a:rPr dirty="0"/>
              <a:t> </a:t>
            </a:r>
            <a:r>
              <a:rPr dirty="0" err="1"/>
              <a:t>pracodawcą</a:t>
            </a:r>
            <a:r>
              <a:rPr dirty="0"/>
              <a:t> </a:t>
            </a:r>
            <a:r>
              <a:rPr dirty="0" err="1"/>
              <a:t>lub</a:t>
            </a:r>
            <a:r>
              <a:rPr dirty="0"/>
              <a:t> </a:t>
            </a:r>
            <a:r>
              <a:rPr dirty="0" err="1"/>
              <a:t>potencjalnym</a:t>
            </a:r>
            <a:r>
              <a:rPr dirty="0"/>
              <a:t> </a:t>
            </a:r>
            <a:r>
              <a:rPr dirty="0" err="1"/>
              <a:t>partnerem</a:t>
            </a:r>
            <a:r>
              <a:rPr dirty="0"/>
              <a:t> </a:t>
            </a:r>
            <a:r>
              <a:rPr dirty="0" err="1"/>
              <a:t>biznesowym</a:t>
            </a:r>
            <a:endParaRPr dirty="0"/>
          </a:p>
          <a:p>
            <a:pPr>
              <a:defRPr sz="5900">
                <a:solidFill>
                  <a:srgbClr val="000000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pPr>
            <a:endParaRPr dirty="0"/>
          </a:p>
          <a:p>
            <a:pPr>
              <a:defRPr sz="5900">
                <a:solidFill>
                  <a:srgbClr val="000000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pPr>
            <a:r>
              <a:rPr dirty="0" err="1"/>
              <a:t>Życzę</a:t>
            </a:r>
            <a:r>
              <a:rPr dirty="0"/>
              <a:t> </a:t>
            </a:r>
            <a:r>
              <a:rPr dirty="0" err="1"/>
              <a:t>powodzenia</a:t>
            </a:r>
            <a:r>
              <a:rPr dirty="0"/>
              <a:t> w </a:t>
            </a:r>
            <a:r>
              <a:rPr dirty="0" err="1"/>
              <a:t>negocjacjach</a:t>
            </a:r>
            <a:endParaRPr dirty="0"/>
          </a:p>
          <a:p>
            <a:pPr>
              <a:defRPr sz="5900">
                <a:solidFill>
                  <a:srgbClr val="000000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pPr>
            <a:r>
              <a:rPr dirty="0"/>
              <a:t>Prof. WSEWS Marek Rybiński</a:t>
            </a:r>
          </a:p>
        </p:txBody>
      </p:sp>
      <p:sp>
        <p:nvSpPr>
          <p:cNvPr id="166" name="Prof. WSEWS Marek Rybiński ®…"/>
          <p:cNvSpPr txBox="1"/>
          <p:nvPr/>
        </p:nvSpPr>
        <p:spPr>
          <a:xfrm>
            <a:off x="303917" y="11978085"/>
            <a:ext cx="4515119" cy="1464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1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Prof. WSEWS Marek Rybiński ®</a:t>
            </a:r>
          </a:p>
          <a:p>
            <a:pPr algn="l" defTabSz="584200">
              <a:defRPr sz="1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Wyższa Szkoła Edukacja w Sporcie</a:t>
            </a:r>
          </a:p>
          <a:p>
            <a:pPr algn="l" defTabSz="584200">
              <a:defRPr sz="1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Specjalność:Menedżer sportu</a:t>
            </a:r>
          </a:p>
          <a:p>
            <a:pPr algn="l" defTabSz="584200">
              <a:defRPr sz="1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Specjalność: Trener Przygotowania Motorycznego z elementami dietetyki w sporcie</a:t>
            </a:r>
          </a:p>
        </p:txBody>
      </p:sp>
      <p:pic>
        <p:nvPicPr>
          <p:cNvPr id="167" name="Zrzut ekranu 2023-06-24 o 11.36.54.png" descr="Zrzut ekranu 2023-06-24 o 11.36.5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07" y="8211777"/>
            <a:ext cx="2446050" cy="35087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erception-3110813-1024x683.jpg" descr="perception-3110813-1024x683.jpg"/>
          <p:cNvPicPr>
            <a:picLocks noChangeAspect="1"/>
          </p:cNvPicPr>
          <p:nvPr/>
        </p:nvPicPr>
        <p:blipFill>
          <a:blip r:embed="rId8">
            <a:alphaModFix amt="26786"/>
          </a:blip>
          <a:stretch>
            <a:fillRect/>
          </a:stretch>
        </p:blipFill>
        <p:spPr>
          <a:xfrm>
            <a:off x="-49456" y="-973056"/>
            <a:ext cx="24482912" cy="16329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asted-image.pdf" descr="pasted-image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679" y="568858"/>
            <a:ext cx="8039101" cy="119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pasted-image.pdf" descr="pasted-image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65648" y="2467684"/>
            <a:ext cx="18452850" cy="10856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Co-to-są-negocjacje1664575521.mp3" descr="Co-to-są-negocjacje1664575521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502466" y="-2185641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negocjacje---to-rodzaj-komunik1664575639.mp3" descr="negocjacje---to-rodzaj-komunik1664575639.mp3"/>
          <p:cNvPicPr>
            <a:picLocks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002034" y="-2085092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Umiejętność-negocjowania--sol1664575846.mp3" descr="Umiejętność-negocjowania--sol1664575846.mp3"/>
          <p:cNvPicPr>
            <a:picLocks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471147" y="-2085092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Zrzut ekranu 2023-06-24 o 11.36.54.png" descr="Zrzut ekranu 2023-06-24 o 11.36.54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550576" y="9988112"/>
            <a:ext cx="2446049" cy="35087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578341 0.001799" pathEditMode="relative">
                                      <p:cBhvr>
                                        <p:cTn id="6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3" presetClass="entr" presetSubtype="3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91" fill="hold"/>
                                        <p:tgtEl>
                                          <p:spTgt spid="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991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607" fill="hold"/>
                                        <p:tgtEl>
                                          <p:spTgt spid="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48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7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959" fill="hold"/>
                                        <p:tgtEl>
                                          <p:spTgt spid="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1" fill="hold" display="0">
                  <p:stCondLst>
                    <p:cond delay="indefinite"/>
                  </p:stCondLst>
                </p:cTn>
                <p:tgtEl>
                  <p:spTgt spid="172"/>
                </p:tgtEl>
              </p:cMediaNode>
            </p:audio>
            <p:audio>
              <p:cMediaNode vol="100000" showWhenStopped="0">
                <p:cTn id="22" fill="hold" display="0">
                  <p:stCondLst>
                    <p:cond delay="indefinite"/>
                  </p:stCondLst>
                </p:cTn>
                <p:tgtEl>
                  <p:spTgt spid="173"/>
                </p:tgtEl>
              </p:cMediaNode>
            </p:audio>
            <p:audio>
              <p:cMediaNode vol="100000" showWhenStopped="0">
                <p:cTn id="23" fill="hold" display="0">
                  <p:stCondLst>
                    <p:cond delay="indefinite"/>
                  </p:stCondLst>
                </p:cTn>
                <p:tgtEl>
                  <p:spTgt spid="174"/>
                </p:tgtEl>
              </p:cMediaNode>
            </p:audio>
          </p:childTnLst>
        </p:cTn>
      </p:par>
    </p:tnLst>
    <p:bldLst>
      <p:bldP spid="171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erception-3110813-1024x683.jpg" descr="perception-3110813-1024x683.jpg"/>
          <p:cNvPicPr>
            <a:picLocks noChangeAspect="1"/>
          </p:cNvPicPr>
          <p:nvPr/>
        </p:nvPicPr>
        <p:blipFill>
          <a:blip r:embed="rId4">
            <a:alphaModFix amt="26786"/>
          </a:blip>
          <a:stretch>
            <a:fillRect/>
          </a:stretch>
        </p:blipFill>
        <p:spPr>
          <a:xfrm>
            <a:off x="-49456" y="-973056"/>
            <a:ext cx="24482912" cy="16329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pasted-image.pdf" descr="pasted-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2456" y="369184"/>
            <a:ext cx="8229601" cy="1866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pasted-image.pdf" descr="pasted-imag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7539" y="4140029"/>
            <a:ext cx="19768922" cy="106787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Przygotuj-się-a-odniesiesz-suk1664576287.mp3" descr="Przygotuj-się-a-odniesiesz-suk1664576287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78629" y="127000"/>
            <a:ext cx="571501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Zrzut ekranu 2023-06-24 o 11.36.54.png" descr="Zrzut ekranu 2023-06-24 o 11.36.54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707" y="10013130"/>
            <a:ext cx="2446050" cy="35087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337614 0.127317" pathEditMode="relative">
                                      <p:cBhvr>
                                        <p:cTn id="6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960" fill="hold"/>
                                        <p:tgtEl>
                                          <p:spTgt spid="1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7" fill="hold" display="0">
                  <p:stCondLst>
                    <p:cond delay="indefinite"/>
                  </p:stCondLst>
                </p:cTn>
                <p:tgtEl>
                  <p:spTgt spid="180"/>
                </p:tgtEl>
              </p:cMediaNode>
            </p:audio>
          </p:childTnLst>
        </p:cTn>
      </p:par>
    </p:tnLst>
    <p:bldLst>
      <p:bldP spid="179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erception-3110813-1024x683.jpg" descr="perception-3110813-1024x683.jpg"/>
          <p:cNvPicPr>
            <a:picLocks noChangeAspect="1"/>
          </p:cNvPicPr>
          <p:nvPr/>
        </p:nvPicPr>
        <p:blipFill>
          <a:blip r:embed="rId6">
            <a:alphaModFix amt="26786"/>
          </a:blip>
          <a:stretch>
            <a:fillRect/>
          </a:stretch>
        </p:blipFill>
        <p:spPr>
          <a:xfrm>
            <a:off x="-49456" y="-973056"/>
            <a:ext cx="24482912" cy="16329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asted-image.pdf" descr="pasted-image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193" y="369184"/>
            <a:ext cx="8229601" cy="1866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pasted-image.pdf" descr="pasted-image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7283" y="1970600"/>
            <a:ext cx="20291632" cy="11899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Etapy-przygotowań-do-negocjacj1664576565.mp3" descr="Etapy-przygotowań-do-negocjacj1664576565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06939" y="-2085092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Dowiedz-się-czegoś-o-przeciwni1664576891.mp3" descr="Dowiedz-się-czegoś-o-przeciwni1664576891.mp3"/>
          <p:cNvPicPr>
            <a:picLocks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354637" y="-2085092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Zrzut ekranu 2023-06-24 o 11.36.54.png" descr="Zrzut ekranu 2023-06-24 o 11.36.5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375444" y="9863018"/>
            <a:ext cx="2446049" cy="35087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464503 0.007262" pathEditMode="relative">
                                      <p:cBhvr>
                                        <p:cTn id="6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9128" fill="hold"/>
                                        <p:tgtEl>
                                          <p:spTgt spid="1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111" fill="hold"/>
                                        <p:tgtEl>
                                          <p:spTgt spid="1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1" fill="hold" display="0">
                  <p:stCondLst>
                    <p:cond delay="indefinite"/>
                  </p:stCondLst>
                </p:cTn>
                <p:tgtEl>
                  <p:spTgt spid="186"/>
                </p:tgtEl>
              </p:cMediaNode>
            </p:audio>
            <p:audio>
              <p:cMediaNode vol="100000" showWhenStopped="0">
                <p:cTn id="22" fill="hold" display="0">
                  <p:stCondLst>
                    <p:cond delay="indefinite"/>
                  </p:stCondLst>
                </p:cTn>
                <p:tgtEl>
                  <p:spTgt spid="187"/>
                </p:tgtEl>
              </p:cMediaNode>
            </p:audio>
          </p:childTnLst>
        </p:cTn>
      </p:par>
    </p:tnLst>
    <p:bldLst>
      <p:bldP spid="185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erception-3110813-1024x683.jpg" descr="perception-3110813-1024x683.jpg"/>
          <p:cNvPicPr>
            <a:picLocks noChangeAspect="1"/>
          </p:cNvPicPr>
          <p:nvPr/>
        </p:nvPicPr>
        <p:blipFill>
          <a:blip r:embed="rId4">
            <a:alphaModFix amt="26786"/>
          </a:blip>
          <a:stretch>
            <a:fillRect/>
          </a:stretch>
        </p:blipFill>
        <p:spPr>
          <a:xfrm>
            <a:off x="-49456" y="-973056"/>
            <a:ext cx="24482912" cy="16329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pasted-image.pdf" descr="pasted-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502" y="275748"/>
            <a:ext cx="8699501" cy="1866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pasted-image.pdf" descr="pasted-imag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9089" y="1930442"/>
            <a:ext cx="19305822" cy="10522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Jak-zaplanować-pierwsze-spotka1664577214.mp3" descr="Jak-zaplanować-pierwsze-spotka1664577214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39371" y="183726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Zrzut ekranu 2023-06-24 o 11.36.54.png" descr="Zrzut ekranu 2023-06-24 o 11.36.54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50576" y="9988112"/>
            <a:ext cx="2446049" cy="35087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492942 0.005204" pathEditMode="relative">
                                      <p:cBhvr>
                                        <p:cTn id="6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9472" fill="hold"/>
                                        <p:tgtEl>
                                          <p:spTgt spid="1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7" fill="hold" display="0">
                  <p:stCondLst>
                    <p:cond delay="indefinite"/>
                  </p:stCondLst>
                </p:cTn>
                <p:tgtEl>
                  <p:spTgt spid="193"/>
                </p:tgtEl>
              </p:cMediaNode>
            </p:audio>
          </p:childTnLst>
        </p:cTn>
      </p:par>
    </p:tnLst>
    <p:bldLst>
      <p:bldP spid="192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erception-3110813-1024x683.jpg" descr="perception-3110813-1024x683.jpg"/>
          <p:cNvPicPr>
            <a:picLocks noChangeAspect="1"/>
          </p:cNvPicPr>
          <p:nvPr/>
        </p:nvPicPr>
        <p:blipFill>
          <a:blip r:embed="rId2">
            <a:alphaModFix amt="26786"/>
          </a:blip>
          <a:stretch>
            <a:fillRect/>
          </a:stretch>
        </p:blipFill>
        <p:spPr>
          <a:xfrm>
            <a:off x="-49456" y="-973056"/>
            <a:ext cx="24482912" cy="16329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91" y="956845"/>
            <a:ext cx="8229601" cy="1244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073" y="3142844"/>
            <a:ext cx="21796058" cy="92412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Zrzut ekranu 2023-06-24 o 11.36.54.png" descr="Zrzut ekranu 2023-06-24 o 11.36.5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707" y="10013130"/>
            <a:ext cx="2446050" cy="35087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516769 0.001760" pathEditMode="relative">
                                      <p:cBhvr>
                                        <p:cTn id="6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erception-3110813-1024x683.jpg" descr="perception-3110813-1024x683.jpg"/>
          <p:cNvPicPr>
            <a:picLocks noChangeAspect="1"/>
          </p:cNvPicPr>
          <p:nvPr/>
        </p:nvPicPr>
        <p:blipFill>
          <a:blip r:embed="rId2">
            <a:alphaModFix amt="26786"/>
          </a:blip>
          <a:stretch>
            <a:fillRect/>
          </a:stretch>
        </p:blipFill>
        <p:spPr>
          <a:xfrm>
            <a:off x="-49456" y="-973056"/>
            <a:ext cx="24482912" cy="16329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315" y="787998"/>
            <a:ext cx="8229601" cy="1244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883" y="2356494"/>
            <a:ext cx="19748949" cy="12365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Zrzut ekranu 2023-06-24 o 11.36.54.png" descr="Zrzut ekranu 2023-06-24 o 11.36.5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75594" y="9837998"/>
            <a:ext cx="2446050" cy="35087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549865 -0.003014" pathEditMode="relative"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erception-3110813-1024x683.jpg" descr="perception-3110813-1024x683.jpg"/>
          <p:cNvPicPr>
            <a:picLocks noChangeAspect="1"/>
          </p:cNvPicPr>
          <p:nvPr/>
        </p:nvPicPr>
        <p:blipFill>
          <a:blip r:embed="rId2">
            <a:alphaModFix amt="26786"/>
          </a:blip>
          <a:stretch>
            <a:fillRect/>
          </a:stretch>
        </p:blipFill>
        <p:spPr>
          <a:xfrm>
            <a:off x="-49456" y="-973056"/>
            <a:ext cx="24482912" cy="16329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18" y="784870"/>
            <a:ext cx="8229601" cy="168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5220" y="2302758"/>
            <a:ext cx="20406154" cy="102867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Zrzut ekranu 2023-06-24 o 11.36.54.png" descr="Zrzut ekranu 2023-06-24 o 11.36.5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75669" y="9988112"/>
            <a:ext cx="2446049" cy="35087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530128 -0.011367" pathEditMode="relative">
                                      <p:cBhvr>
                                        <p:cTn id="6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2" animBg="1" advAuto="0"/>
    </p:bld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188</Words>
  <Application>Microsoft Macintosh PowerPoint</Application>
  <PresentationFormat>Niestandardowy</PresentationFormat>
  <Paragraphs>29</Paragraphs>
  <Slides>19</Slides>
  <Notes>1</Notes>
  <HiddenSlides>0</HiddenSlides>
  <MMClips>13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2" baseType="lpstr">
      <vt:lpstr>Helvetica Neue</vt:lpstr>
      <vt:lpstr>Helvetica Neue Medium</vt:lpstr>
      <vt:lpstr>21_BasicWhite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Marek Rybiński</cp:lastModifiedBy>
  <cp:revision>2</cp:revision>
  <dcterms:modified xsi:type="dcterms:W3CDTF">2025-11-01T10:54:14Z</dcterms:modified>
</cp:coreProperties>
</file>